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9100" y="361950"/>
            <a:ext cx="6924675" cy="91821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7772400" cy="1609725"/>
          </a:xfrm>
          <a:custGeom>
            <a:avLst/>
            <a:gdLst/>
            <a:ahLst/>
            <a:cxnLst/>
            <a:rect l="l" t="t" r="r" b="b"/>
            <a:pathLst>
              <a:path w="7772400" h="1609725">
                <a:moveTo>
                  <a:pt x="0" y="0"/>
                </a:moveTo>
                <a:lnTo>
                  <a:pt x="7772399" y="0"/>
                </a:lnTo>
                <a:lnTo>
                  <a:pt x="7772399" y="1609724"/>
                </a:lnTo>
                <a:lnTo>
                  <a:pt x="0" y="1609724"/>
                </a:lnTo>
                <a:lnTo>
                  <a:pt x="0" y="0"/>
                </a:lnTo>
                <a:close/>
              </a:path>
            </a:pathLst>
          </a:custGeom>
          <a:solidFill>
            <a:srgbClr val="FF5C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7010400"/>
            <a:ext cx="7772400" cy="3048000"/>
          </a:xfrm>
          <a:custGeom>
            <a:avLst/>
            <a:gdLst/>
            <a:ahLst/>
            <a:cxnLst/>
            <a:rect l="l" t="t" r="r" b="b"/>
            <a:pathLst>
              <a:path w="7772400" h="3048000">
                <a:moveTo>
                  <a:pt x="0" y="3047999"/>
                </a:moveTo>
                <a:lnTo>
                  <a:pt x="0" y="0"/>
                </a:lnTo>
                <a:lnTo>
                  <a:pt x="7772400" y="0"/>
                </a:lnTo>
                <a:lnTo>
                  <a:pt x="7772400" y="3047999"/>
                </a:lnTo>
                <a:lnTo>
                  <a:pt x="0" y="3047999"/>
                </a:lnTo>
                <a:close/>
              </a:path>
            </a:pathLst>
          </a:custGeom>
          <a:solidFill>
            <a:srgbClr val="FF5C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4333875"/>
            <a:ext cx="1866900" cy="1895475"/>
          </a:xfrm>
          <a:custGeom>
            <a:avLst/>
            <a:gdLst/>
            <a:ahLst/>
            <a:cxnLst/>
            <a:rect l="l" t="t" r="r" b="b"/>
            <a:pathLst>
              <a:path w="1866900" h="1895475">
                <a:moveTo>
                  <a:pt x="0" y="1178675"/>
                </a:moveTo>
                <a:lnTo>
                  <a:pt x="0" y="716798"/>
                </a:lnTo>
                <a:lnTo>
                  <a:pt x="5753" y="694970"/>
                </a:lnTo>
                <a:lnTo>
                  <a:pt x="19260" y="650442"/>
                </a:lnTo>
                <a:lnTo>
                  <a:pt x="34927" y="606657"/>
                </a:lnTo>
                <a:lnTo>
                  <a:pt x="52734" y="563668"/>
                </a:lnTo>
                <a:lnTo>
                  <a:pt x="72616" y="521629"/>
                </a:lnTo>
                <a:lnTo>
                  <a:pt x="94551" y="480592"/>
                </a:lnTo>
                <a:lnTo>
                  <a:pt x="118458" y="440705"/>
                </a:lnTo>
                <a:lnTo>
                  <a:pt x="144310" y="402016"/>
                </a:lnTo>
                <a:lnTo>
                  <a:pt x="172012" y="364664"/>
                </a:lnTo>
                <a:lnTo>
                  <a:pt x="201531" y="328695"/>
                </a:lnTo>
                <a:lnTo>
                  <a:pt x="232761" y="294238"/>
                </a:lnTo>
                <a:lnTo>
                  <a:pt x="265663" y="261335"/>
                </a:lnTo>
                <a:lnTo>
                  <a:pt x="300120" y="230106"/>
                </a:lnTo>
                <a:lnTo>
                  <a:pt x="336089" y="200587"/>
                </a:lnTo>
                <a:lnTo>
                  <a:pt x="373441" y="172885"/>
                </a:lnTo>
                <a:lnTo>
                  <a:pt x="412130" y="147033"/>
                </a:lnTo>
                <a:lnTo>
                  <a:pt x="452018" y="123126"/>
                </a:lnTo>
                <a:lnTo>
                  <a:pt x="493055" y="101191"/>
                </a:lnTo>
                <a:lnTo>
                  <a:pt x="535093" y="81308"/>
                </a:lnTo>
                <a:lnTo>
                  <a:pt x="578082" y="63501"/>
                </a:lnTo>
                <a:lnTo>
                  <a:pt x="621867" y="47835"/>
                </a:lnTo>
                <a:lnTo>
                  <a:pt x="666395" y="34328"/>
                </a:lnTo>
                <a:lnTo>
                  <a:pt x="711505" y="23028"/>
                </a:lnTo>
                <a:lnTo>
                  <a:pt x="757142" y="13951"/>
                </a:lnTo>
                <a:lnTo>
                  <a:pt x="803142" y="7127"/>
                </a:lnTo>
                <a:lnTo>
                  <a:pt x="849449" y="2566"/>
                </a:lnTo>
                <a:lnTo>
                  <a:pt x="895896" y="284"/>
                </a:lnTo>
                <a:lnTo>
                  <a:pt x="919134" y="0"/>
                </a:lnTo>
                <a:lnTo>
                  <a:pt x="942428" y="284"/>
                </a:lnTo>
                <a:lnTo>
                  <a:pt x="988875" y="2566"/>
                </a:lnTo>
                <a:lnTo>
                  <a:pt x="1035182" y="7127"/>
                </a:lnTo>
                <a:lnTo>
                  <a:pt x="1081182" y="13951"/>
                </a:lnTo>
                <a:lnTo>
                  <a:pt x="1126819" y="23028"/>
                </a:lnTo>
                <a:lnTo>
                  <a:pt x="1171929" y="34328"/>
                </a:lnTo>
                <a:lnTo>
                  <a:pt x="1216457" y="47835"/>
                </a:lnTo>
                <a:lnTo>
                  <a:pt x="1260241" y="63501"/>
                </a:lnTo>
                <a:lnTo>
                  <a:pt x="1303231" y="81308"/>
                </a:lnTo>
                <a:lnTo>
                  <a:pt x="1345269" y="101191"/>
                </a:lnTo>
                <a:lnTo>
                  <a:pt x="1386306" y="123126"/>
                </a:lnTo>
                <a:lnTo>
                  <a:pt x="1426194" y="147033"/>
                </a:lnTo>
                <a:lnTo>
                  <a:pt x="1464883" y="172885"/>
                </a:lnTo>
                <a:lnTo>
                  <a:pt x="1502235" y="200587"/>
                </a:lnTo>
                <a:lnTo>
                  <a:pt x="1538204" y="230106"/>
                </a:lnTo>
                <a:lnTo>
                  <a:pt x="1572660" y="261335"/>
                </a:lnTo>
                <a:lnTo>
                  <a:pt x="1605563" y="294238"/>
                </a:lnTo>
                <a:lnTo>
                  <a:pt x="1636793" y="328695"/>
                </a:lnTo>
                <a:lnTo>
                  <a:pt x="1666312" y="364664"/>
                </a:lnTo>
                <a:lnTo>
                  <a:pt x="1694014" y="402016"/>
                </a:lnTo>
                <a:lnTo>
                  <a:pt x="1719865" y="440705"/>
                </a:lnTo>
                <a:lnTo>
                  <a:pt x="1743773" y="480592"/>
                </a:lnTo>
                <a:lnTo>
                  <a:pt x="1765708" y="521629"/>
                </a:lnTo>
                <a:lnTo>
                  <a:pt x="1785590" y="563668"/>
                </a:lnTo>
                <a:lnTo>
                  <a:pt x="1803397" y="606657"/>
                </a:lnTo>
                <a:lnTo>
                  <a:pt x="1819064" y="650442"/>
                </a:lnTo>
                <a:lnTo>
                  <a:pt x="1832571" y="694970"/>
                </a:lnTo>
                <a:lnTo>
                  <a:pt x="1843870" y="740079"/>
                </a:lnTo>
                <a:lnTo>
                  <a:pt x="1852948" y="785717"/>
                </a:lnTo>
                <a:lnTo>
                  <a:pt x="1859772" y="831716"/>
                </a:lnTo>
                <a:lnTo>
                  <a:pt x="1864332" y="878024"/>
                </a:lnTo>
                <a:lnTo>
                  <a:pt x="1866614" y="924471"/>
                </a:lnTo>
                <a:lnTo>
                  <a:pt x="1866899" y="947729"/>
                </a:lnTo>
                <a:lnTo>
                  <a:pt x="0" y="1178675"/>
                </a:lnTo>
                <a:close/>
              </a:path>
              <a:path w="1866900" h="1895475">
                <a:moveTo>
                  <a:pt x="919162" y="1895474"/>
                </a:moveTo>
                <a:lnTo>
                  <a:pt x="872659" y="1894333"/>
                </a:lnTo>
                <a:lnTo>
                  <a:pt x="826267" y="1890911"/>
                </a:lnTo>
                <a:lnTo>
                  <a:pt x="780100" y="1885217"/>
                </a:lnTo>
                <a:lnTo>
                  <a:pt x="734267" y="1877263"/>
                </a:lnTo>
                <a:lnTo>
                  <a:pt x="688880" y="1867072"/>
                </a:lnTo>
                <a:lnTo>
                  <a:pt x="644048" y="1854665"/>
                </a:lnTo>
                <a:lnTo>
                  <a:pt x="599879" y="1840074"/>
                </a:lnTo>
                <a:lnTo>
                  <a:pt x="556478" y="1823332"/>
                </a:lnTo>
                <a:lnTo>
                  <a:pt x="513952" y="1804482"/>
                </a:lnTo>
                <a:lnTo>
                  <a:pt x="472402" y="1783566"/>
                </a:lnTo>
                <a:lnTo>
                  <a:pt x="431927" y="1760639"/>
                </a:lnTo>
                <a:lnTo>
                  <a:pt x="392627" y="1735751"/>
                </a:lnTo>
                <a:lnTo>
                  <a:pt x="354595" y="1708967"/>
                </a:lnTo>
                <a:lnTo>
                  <a:pt x="317924" y="1680348"/>
                </a:lnTo>
                <a:lnTo>
                  <a:pt x="282700" y="1649964"/>
                </a:lnTo>
                <a:lnTo>
                  <a:pt x="249010" y="1617888"/>
                </a:lnTo>
                <a:lnTo>
                  <a:pt x="216934" y="1584199"/>
                </a:lnTo>
                <a:lnTo>
                  <a:pt x="186551" y="1548975"/>
                </a:lnTo>
                <a:lnTo>
                  <a:pt x="157932" y="1512304"/>
                </a:lnTo>
                <a:lnTo>
                  <a:pt x="131147" y="1474271"/>
                </a:lnTo>
                <a:lnTo>
                  <a:pt x="106260" y="1434971"/>
                </a:lnTo>
                <a:lnTo>
                  <a:pt x="83332" y="1394497"/>
                </a:lnTo>
                <a:lnTo>
                  <a:pt x="62417" y="1352947"/>
                </a:lnTo>
                <a:lnTo>
                  <a:pt x="43567" y="1310420"/>
                </a:lnTo>
                <a:lnTo>
                  <a:pt x="26825" y="1267020"/>
                </a:lnTo>
                <a:lnTo>
                  <a:pt x="12234" y="1222850"/>
                </a:lnTo>
                <a:lnTo>
                  <a:pt x="0" y="1178675"/>
                </a:lnTo>
                <a:lnTo>
                  <a:pt x="1866899" y="947744"/>
                </a:lnTo>
                <a:lnTo>
                  <a:pt x="1865759" y="994240"/>
                </a:lnTo>
                <a:lnTo>
                  <a:pt x="1862336" y="1040631"/>
                </a:lnTo>
                <a:lnTo>
                  <a:pt x="1856642" y="1086799"/>
                </a:lnTo>
                <a:lnTo>
                  <a:pt x="1848689" y="1132631"/>
                </a:lnTo>
                <a:lnTo>
                  <a:pt x="1838497" y="1178018"/>
                </a:lnTo>
                <a:lnTo>
                  <a:pt x="1826090" y="1222850"/>
                </a:lnTo>
                <a:lnTo>
                  <a:pt x="1811499" y="1267020"/>
                </a:lnTo>
                <a:lnTo>
                  <a:pt x="1794757" y="1310420"/>
                </a:lnTo>
                <a:lnTo>
                  <a:pt x="1775907" y="1352947"/>
                </a:lnTo>
                <a:lnTo>
                  <a:pt x="1754992" y="1394497"/>
                </a:lnTo>
                <a:lnTo>
                  <a:pt x="1732064" y="1434971"/>
                </a:lnTo>
                <a:lnTo>
                  <a:pt x="1707177" y="1474271"/>
                </a:lnTo>
                <a:lnTo>
                  <a:pt x="1680392" y="1512304"/>
                </a:lnTo>
                <a:lnTo>
                  <a:pt x="1651773" y="1548975"/>
                </a:lnTo>
                <a:lnTo>
                  <a:pt x="1621389" y="1584199"/>
                </a:lnTo>
                <a:lnTo>
                  <a:pt x="1589313" y="1617888"/>
                </a:lnTo>
                <a:lnTo>
                  <a:pt x="1555624" y="1649964"/>
                </a:lnTo>
                <a:lnTo>
                  <a:pt x="1520400" y="1680348"/>
                </a:lnTo>
                <a:lnTo>
                  <a:pt x="1483729" y="1708967"/>
                </a:lnTo>
                <a:lnTo>
                  <a:pt x="1445697" y="1735751"/>
                </a:lnTo>
                <a:lnTo>
                  <a:pt x="1406397" y="1760639"/>
                </a:lnTo>
                <a:lnTo>
                  <a:pt x="1365922" y="1783566"/>
                </a:lnTo>
                <a:lnTo>
                  <a:pt x="1324372" y="1804482"/>
                </a:lnTo>
                <a:lnTo>
                  <a:pt x="1281845" y="1823332"/>
                </a:lnTo>
                <a:lnTo>
                  <a:pt x="1238445" y="1840074"/>
                </a:lnTo>
                <a:lnTo>
                  <a:pt x="1194276" y="1854665"/>
                </a:lnTo>
                <a:lnTo>
                  <a:pt x="1149444" y="1867072"/>
                </a:lnTo>
                <a:lnTo>
                  <a:pt x="1104056" y="1877263"/>
                </a:lnTo>
                <a:lnTo>
                  <a:pt x="1058224" y="1885217"/>
                </a:lnTo>
                <a:lnTo>
                  <a:pt x="1012056" y="1890911"/>
                </a:lnTo>
                <a:lnTo>
                  <a:pt x="965665" y="1894333"/>
                </a:lnTo>
                <a:lnTo>
                  <a:pt x="942428" y="1895189"/>
                </a:lnTo>
                <a:lnTo>
                  <a:pt x="919162" y="1895474"/>
                </a:lnTo>
                <a:close/>
              </a:path>
              <a:path w="1866900" h="1895475">
                <a:moveTo>
                  <a:pt x="1866899" y="1895474"/>
                </a:moveTo>
                <a:lnTo>
                  <a:pt x="919162" y="1895474"/>
                </a:lnTo>
                <a:lnTo>
                  <a:pt x="942428" y="1895189"/>
                </a:lnTo>
                <a:lnTo>
                  <a:pt x="988875" y="1892907"/>
                </a:lnTo>
                <a:lnTo>
                  <a:pt x="1035182" y="1888346"/>
                </a:lnTo>
                <a:lnTo>
                  <a:pt x="1081182" y="1881523"/>
                </a:lnTo>
                <a:lnTo>
                  <a:pt x="1126820" y="1872445"/>
                </a:lnTo>
                <a:lnTo>
                  <a:pt x="1171929" y="1861145"/>
                </a:lnTo>
                <a:lnTo>
                  <a:pt x="1216457" y="1847638"/>
                </a:lnTo>
                <a:lnTo>
                  <a:pt x="1260242" y="1831972"/>
                </a:lnTo>
                <a:lnTo>
                  <a:pt x="1303231" y="1814165"/>
                </a:lnTo>
                <a:lnTo>
                  <a:pt x="1345270" y="1794282"/>
                </a:lnTo>
                <a:lnTo>
                  <a:pt x="1386307" y="1772347"/>
                </a:lnTo>
                <a:lnTo>
                  <a:pt x="1426194" y="1748440"/>
                </a:lnTo>
                <a:lnTo>
                  <a:pt x="1464883" y="1722588"/>
                </a:lnTo>
                <a:lnTo>
                  <a:pt x="1502235" y="1694887"/>
                </a:lnTo>
                <a:lnTo>
                  <a:pt x="1538204" y="1665367"/>
                </a:lnTo>
                <a:lnTo>
                  <a:pt x="1572660" y="1634138"/>
                </a:lnTo>
                <a:lnTo>
                  <a:pt x="1605563" y="1601235"/>
                </a:lnTo>
                <a:lnTo>
                  <a:pt x="1636793" y="1566779"/>
                </a:lnTo>
                <a:lnTo>
                  <a:pt x="1666312" y="1530809"/>
                </a:lnTo>
                <a:lnTo>
                  <a:pt x="1694014" y="1493458"/>
                </a:lnTo>
                <a:lnTo>
                  <a:pt x="1719865" y="1454768"/>
                </a:lnTo>
                <a:lnTo>
                  <a:pt x="1743773" y="1414881"/>
                </a:lnTo>
                <a:lnTo>
                  <a:pt x="1765708" y="1373844"/>
                </a:lnTo>
                <a:lnTo>
                  <a:pt x="1785590" y="1331805"/>
                </a:lnTo>
                <a:lnTo>
                  <a:pt x="1803397" y="1288816"/>
                </a:lnTo>
                <a:lnTo>
                  <a:pt x="1819063" y="1245031"/>
                </a:lnTo>
                <a:lnTo>
                  <a:pt x="1832571" y="1200504"/>
                </a:lnTo>
                <a:lnTo>
                  <a:pt x="1843870" y="1155394"/>
                </a:lnTo>
                <a:lnTo>
                  <a:pt x="1852948" y="1109757"/>
                </a:lnTo>
                <a:lnTo>
                  <a:pt x="1859772" y="1063757"/>
                </a:lnTo>
                <a:lnTo>
                  <a:pt x="1864332" y="1017450"/>
                </a:lnTo>
                <a:lnTo>
                  <a:pt x="1866614" y="971002"/>
                </a:lnTo>
                <a:lnTo>
                  <a:pt x="1866899" y="947744"/>
                </a:lnTo>
                <a:lnTo>
                  <a:pt x="1866899" y="1895474"/>
                </a:lnTo>
                <a:close/>
              </a:path>
              <a:path w="1866900" h="1895475">
                <a:moveTo>
                  <a:pt x="1866899" y="1895474"/>
                </a:moveTo>
                <a:lnTo>
                  <a:pt x="0" y="1895474"/>
                </a:lnTo>
                <a:lnTo>
                  <a:pt x="0" y="1178675"/>
                </a:lnTo>
                <a:lnTo>
                  <a:pt x="5753" y="1200504"/>
                </a:lnTo>
                <a:lnTo>
                  <a:pt x="12234" y="1222850"/>
                </a:lnTo>
                <a:lnTo>
                  <a:pt x="26825" y="1267020"/>
                </a:lnTo>
                <a:lnTo>
                  <a:pt x="43567" y="1310420"/>
                </a:lnTo>
                <a:lnTo>
                  <a:pt x="62417" y="1352947"/>
                </a:lnTo>
                <a:lnTo>
                  <a:pt x="83332" y="1394497"/>
                </a:lnTo>
                <a:lnTo>
                  <a:pt x="106260" y="1434971"/>
                </a:lnTo>
                <a:lnTo>
                  <a:pt x="131147" y="1474271"/>
                </a:lnTo>
                <a:lnTo>
                  <a:pt x="157932" y="1512304"/>
                </a:lnTo>
                <a:lnTo>
                  <a:pt x="186551" y="1548975"/>
                </a:lnTo>
                <a:lnTo>
                  <a:pt x="216934" y="1584199"/>
                </a:lnTo>
                <a:lnTo>
                  <a:pt x="249010" y="1617888"/>
                </a:lnTo>
                <a:lnTo>
                  <a:pt x="282700" y="1649964"/>
                </a:lnTo>
                <a:lnTo>
                  <a:pt x="317924" y="1680348"/>
                </a:lnTo>
                <a:lnTo>
                  <a:pt x="354595" y="1708967"/>
                </a:lnTo>
                <a:lnTo>
                  <a:pt x="392627" y="1735751"/>
                </a:lnTo>
                <a:lnTo>
                  <a:pt x="431927" y="1760639"/>
                </a:lnTo>
                <a:lnTo>
                  <a:pt x="472402" y="1783566"/>
                </a:lnTo>
                <a:lnTo>
                  <a:pt x="513952" y="1804482"/>
                </a:lnTo>
                <a:lnTo>
                  <a:pt x="556479" y="1823332"/>
                </a:lnTo>
                <a:lnTo>
                  <a:pt x="599879" y="1840074"/>
                </a:lnTo>
                <a:lnTo>
                  <a:pt x="644049" y="1854665"/>
                </a:lnTo>
                <a:lnTo>
                  <a:pt x="688881" y="1867072"/>
                </a:lnTo>
                <a:lnTo>
                  <a:pt x="734268" y="1877263"/>
                </a:lnTo>
                <a:lnTo>
                  <a:pt x="780100" y="1885217"/>
                </a:lnTo>
                <a:lnTo>
                  <a:pt x="826267" y="1890911"/>
                </a:lnTo>
                <a:lnTo>
                  <a:pt x="872659" y="1894333"/>
                </a:lnTo>
                <a:lnTo>
                  <a:pt x="919162" y="1895474"/>
                </a:lnTo>
                <a:lnTo>
                  <a:pt x="1866899" y="1895474"/>
                </a:lnTo>
                <a:close/>
              </a:path>
            </a:pathLst>
          </a:custGeom>
          <a:solidFill>
            <a:srgbClr val="FFBC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5391150" y="5162550"/>
            <a:ext cx="2381250" cy="2400300"/>
          </a:xfrm>
          <a:custGeom>
            <a:avLst/>
            <a:gdLst/>
            <a:ahLst/>
            <a:cxnLst/>
            <a:rect l="l" t="t" r="r" b="b"/>
            <a:pathLst>
              <a:path w="2381250" h="2400300">
                <a:moveTo>
                  <a:pt x="1200150" y="2400300"/>
                </a:moveTo>
                <a:lnTo>
                  <a:pt x="1170688" y="2399938"/>
                </a:lnTo>
                <a:lnTo>
                  <a:pt x="1141261" y="2398855"/>
                </a:lnTo>
                <a:lnTo>
                  <a:pt x="1082514" y="2394520"/>
                </a:lnTo>
                <a:lnTo>
                  <a:pt x="1024051" y="2387310"/>
                </a:lnTo>
                <a:lnTo>
                  <a:pt x="966012" y="2377239"/>
                </a:lnTo>
                <a:lnTo>
                  <a:pt x="908537" y="2364333"/>
                </a:lnTo>
                <a:lnTo>
                  <a:pt x="851764" y="2348621"/>
                </a:lnTo>
                <a:lnTo>
                  <a:pt x="795831" y="2330144"/>
                </a:lnTo>
                <a:lnTo>
                  <a:pt x="740872" y="2308943"/>
                </a:lnTo>
                <a:lnTo>
                  <a:pt x="687019" y="2285073"/>
                </a:lnTo>
                <a:lnTo>
                  <a:pt x="634403" y="2258587"/>
                </a:lnTo>
                <a:lnTo>
                  <a:pt x="583149" y="2229553"/>
                </a:lnTo>
                <a:lnTo>
                  <a:pt x="533382" y="2198037"/>
                </a:lnTo>
                <a:lnTo>
                  <a:pt x="485220" y="2164119"/>
                </a:lnTo>
                <a:lnTo>
                  <a:pt x="438782" y="2127878"/>
                </a:lnTo>
                <a:lnTo>
                  <a:pt x="394177" y="2089402"/>
                </a:lnTo>
                <a:lnTo>
                  <a:pt x="351515" y="2048783"/>
                </a:lnTo>
                <a:lnTo>
                  <a:pt x="310896" y="2006121"/>
                </a:lnTo>
                <a:lnTo>
                  <a:pt x="272421" y="1961517"/>
                </a:lnTo>
                <a:lnTo>
                  <a:pt x="236179" y="1915079"/>
                </a:lnTo>
                <a:lnTo>
                  <a:pt x="202261" y="1866917"/>
                </a:lnTo>
                <a:lnTo>
                  <a:pt x="170746" y="1817150"/>
                </a:lnTo>
                <a:lnTo>
                  <a:pt x="141712" y="1765896"/>
                </a:lnTo>
                <a:lnTo>
                  <a:pt x="115226" y="1713280"/>
                </a:lnTo>
                <a:lnTo>
                  <a:pt x="91355" y="1659427"/>
                </a:lnTo>
                <a:lnTo>
                  <a:pt x="70155" y="1604468"/>
                </a:lnTo>
                <a:lnTo>
                  <a:pt x="51678" y="1548534"/>
                </a:lnTo>
                <a:lnTo>
                  <a:pt x="35966" y="1491762"/>
                </a:lnTo>
                <a:lnTo>
                  <a:pt x="23060" y="1434287"/>
                </a:lnTo>
                <a:lnTo>
                  <a:pt x="12988" y="1376248"/>
                </a:lnTo>
                <a:lnTo>
                  <a:pt x="5779" y="1317785"/>
                </a:lnTo>
                <a:lnTo>
                  <a:pt x="1444" y="1259038"/>
                </a:lnTo>
                <a:lnTo>
                  <a:pt x="0" y="1200149"/>
                </a:lnTo>
                <a:lnTo>
                  <a:pt x="361" y="1170687"/>
                </a:lnTo>
                <a:lnTo>
                  <a:pt x="3250" y="1111870"/>
                </a:lnTo>
                <a:lnTo>
                  <a:pt x="9026" y="1053229"/>
                </a:lnTo>
                <a:lnTo>
                  <a:pt x="17667" y="994978"/>
                </a:lnTo>
                <a:lnTo>
                  <a:pt x="29162" y="937186"/>
                </a:lnTo>
                <a:lnTo>
                  <a:pt x="43471" y="880063"/>
                </a:lnTo>
                <a:lnTo>
                  <a:pt x="60576" y="823676"/>
                </a:lnTo>
                <a:lnTo>
                  <a:pt x="80415" y="768229"/>
                </a:lnTo>
                <a:lnTo>
                  <a:pt x="102964" y="713791"/>
                </a:lnTo>
                <a:lnTo>
                  <a:pt x="128142" y="660556"/>
                </a:lnTo>
                <a:lnTo>
                  <a:pt x="155919" y="608590"/>
                </a:lnTo>
                <a:lnTo>
                  <a:pt x="186193" y="558079"/>
                </a:lnTo>
                <a:lnTo>
                  <a:pt x="218930" y="509086"/>
                </a:lnTo>
                <a:lnTo>
                  <a:pt x="254010" y="461786"/>
                </a:lnTo>
                <a:lnTo>
                  <a:pt x="291391" y="416237"/>
                </a:lnTo>
                <a:lnTo>
                  <a:pt x="330938" y="372603"/>
                </a:lnTo>
                <a:lnTo>
                  <a:pt x="372604" y="330938"/>
                </a:lnTo>
                <a:lnTo>
                  <a:pt x="416237" y="291391"/>
                </a:lnTo>
                <a:lnTo>
                  <a:pt x="461786" y="254010"/>
                </a:lnTo>
                <a:lnTo>
                  <a:pt x="509086" y="218930"/>
                </a:lnTo>
                <a:lnTo>
                  <a:pt x="558079" y="186193"/>
                </a:lnTo>
                <a:lnTo>
                  <a:pt x="608590" y="155918"/>
                </a:lnTo>
                <a:lnTo>
                  <a:pt x="660556" y="128142"/>
                </a:lnTo>
                <a:lnTo>
                  <a:pt x="713791" y="102964"/>
                </a:lnTo>
                <a:lnTo>
                  <a:pt x="768230" y="80414"/>
                </a:lnTo>
                <a:lnTo>
                  <a:pt x="823676" y="60575"/>
                </a:lnTo>
                <a:lnTo>
                  <a:pt x="880063" y="43471"/>
                </a:lnTo>
                <a:lnTo>
                  <a:pt x="937186" y="29162"/>
                </a:lnTo>
                <a:lnTo>
                  <a:pt x="994978" y="17666"/>
                </a:lnTo>
                <a:lnTo>
                  <a:pt x="1053230" y="9026"/>
                </a:lnTo>
                <a:lnTo>
                  <a:pt x="1111870" y="3250"/>
                </a:lnTo>
                <a:lnTo>
                  <a:pt x="1170688" y="361"/>
                </a:lnTo>
                <a:lnTo>
                  <a:pt x="1200141" y="0"/>
                </a:lnTo>
                <a:lnTo>
                  <a:pt x="1229612" y="361"/>
                </a:lnTo>
                <a:lnTo>
                  <a:pt x="1288429" y="3250"/>
                </a:lnTo>
                <a:lnTo>
                  <a:pt x="1347070" y="9026"/>
                </a:lnTo>
                <a:lnTo>
                  <a:pt x="1405321" y="17666"/>
                </a:lnTo>
                <a:lnTo>
                  <a:pt x="1463113" y="29162"/>
                </a:lnTo>
                <a:lnTo>
                  <a:pt x="1520236" y="43471"/>
                </a:lnTo>
                <a:lnTo>
                  <a:pt x="1576623" y="60575"/>
                </a:lnTo>
                <a:lnTo>
                  <a:pt x="1632069" y="80414"/>
                </a:lnTo>
                <a:lnTo>
                  <a:pt x="1686508" y="102964"/>
                </a:lnTo>
                <a:lnTo>
                  <a:pt x="1739743" y="128142"/>
                </a:lnTo>
                <a:lnTo>
                  <a:pt x="1791709" y="155918"/>
                </a:lnTo>
                <a:lnTo>
                  <a:pt x="1842220" y="186193"/>
                </a:lnTo>
                <a:lnTo>
                  <a:pt x="1891213" y="218930"/>
                </a:lnTo>
                <a:lnTo>
                  <a:pt x="1938513" y="254010"/>
                </a:lnTo>
                <a:lnTo>
                  <a:pt x="1984062" y="291391"/>
                </a:lnTo>
                <a:lnTo>
                  <a:pt x="2027695" y="330938"/>
                </a:lnTo>
                <a:lnTo>
                  <a:pt x="2069361" y="372603"/>
                </a:lnTo>
                <a:lnTo>
                  <a:pt x="2108908" y="416237"/>
                </a:lnTo>
                <a:lnTo>
                  <a:pt x="2146289" y="461786"/>
                </a:lnTo>
                <a:lnTo>
                  <a:pt x="2181369" y="509086"/>
                </a:lnTo>
                <a:lnTo>
                  <a:pt x="2214106" y="558079"/>
                </a:lnTo>
                <a:lnTo>
                  <a:pt x="2244380" y="608590"/>
                </a:lnTo>
                <a:lnTo>
                  <a:pt x="2272157" y="660556"/>
                </a:lnTo>
                <a:lnTo>
                  <a:pt x="2297335" y="713791"/>
                </a:lnTo>
                <a:lnTo>
                  <a:pt x="2319884" y="768229"/>
                </a:lnTo>
                <a:lnTo>
                  <a:pt x="2339723" y="823676"/>
                </a:lnTo>
                <a:lnTo>
                  <a:pt x="2356828" y="880063"/>
                </a:lnTo>
                <a:lnTo>
                  <a:pt x="2371137" y="937186"/>
                </a:lnTo>
                <a:lnTo>
                  <a:pt x="2381250" y="987552"/>
                </a:lnTo>
                <a:lnTo>
                  <a:pt x="2381250" y="1412747"/>
                </a:lnTo>
                <a:lnTo>
                  <a:pt x="2371137" y="1463113"/>
                </a:lnTo>
                <a:lnTo>
                  <a:pt x="2356828" y="1520236"/>
                </a:lnTo>
                <a:lnTo>
                  <a:pt x="2339723" y="1576623"/>
                </a:lnTo>
                <a:lnTo>
                  <a:pt x="2319884" y="1632069"/>
                </a:lnTo>
                <a:lnTo>
                  <a:pt x="2297335" y="1686508"/>
                </a:lnTo>
                <a:lnTo>
                  <a:pt x="2272157" y="1739743"/>
                </a:lnTo>
                <a:lnTo>
                  <a:pt x="2244380" y="1791709"/>
                </a:lnTo>
                <a:lnTo>
                  <a:pt x="2214105" y="1842220"/>
                </a:lnTo>
                <a:lnTo>
                  <a:pt x="2181369" y="1891213"/>
                </a:lnTo>
                <a:lnTo>
                  <a:pt x="2146289" y="1938513"/>
                </a:lnTo>
                <a:lnTo>
                  <a:pt x="2108908" y="1984062"/>
                </a:lnTo>
                <a:lnTo>
                  <a:pt x="2069361" y="2027695"/>
                </a:lnTo>
                <a:lnTo>
                  <a:pt x="2027695" y="2069361"/>
                </a:lnTo>
                <a:lnTo>
                  <a:pt x="1984062" y="2108908"/>
                </a:lnTo>
                <a:lnTo>
                  <a:pt x="1938513" y="2146289"/>
                </a:lnTo>
                <a:lnTo>
                  <a:pt x="1891213" y="2181369"/>
                </a:lnTo>
                <a:lnTo>
                  <a:pt x="1842220" y="2214105"/>
                </a:lnTo>
                <a:lnTo>
                  <a:pt x="1791709" y="2244380"/>
                </a:lnTo>
                <a:lnTo>
                  <a:pt x="1739743" y="2272157"/>
                </a:lnTo>
                <a:lnTo>
                  <a:pt x="1686508" y="2297335"/>
                </a:lnTo>
                <a:lnTo>
                  <a:pt x="1632069" y="2319884"/>
                </a:lnTo>
                <a:lnTo>
                  <a:pt x="1576623" y="2339723"/>
                </a:lnTo>
                <a:lnTo>
                  <a:pt x="1520236" y="2356828"/>
                </a:lnTo>
                <a:lnTo>
                  <a:pt x="1463113" y="2371137"/>
                </a:lnTo>
                <a:lnTo>
                  <a:pt x="1405321" y="2382632"/>
                </a:lnTo>
                <a:lnTo>
                  <a:pt x="1347070" y="2391273"/>
                </a:lnTo>
                <a:lnTo>
                  <a:pt x="1288429" y="2397049"/>
                </a:lnTo>
                <a:lnTo>
                  <a:pt x="1229612" y="2399938"/>
                </a:lnTo>
                <a:lnTo>
                  <a:pt x="1200150" y="2400300"/>
                </a:lnTo>
                <a:close/>
              </a:path>
            </a:pathLst>
          </a:custGeom>
          <a:solidFill>
            <a:srgbClr val="FFBC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9881" y="187636"/>
            <a:ext cx="4578350" cy="689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jpg"/><Relationship Id="rId21" Type="http://schemas.openxmlformats.org/officeDocument/2006/relationships/image" Target="../media/image21.png"/><Relationship Id="rId22" Type="http://schemas.openxmlformats.org/officeDocument/2006/relationships/image" Target="../media/image22.jpg"/><Relationship Id="rId23" Type="http://schemas.openxmlformats.org/officeDocument/2006/relationships/image" Target="../media/image23.jpg"/><Relationship Id="rId24" Type="http://schemas.openxmlformats.org/officeDocument/2006/relationships/image" Target="../media/image24.jpg"/><Relationship Id="rId25" Type="http://schemas.openxmlformats.org/officeDocument/2006/relationships/image" Target="../media/image2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IDAHOHCC.ORG" TargetMode="External"/><Relationship Id="rId3" Type="http://schemas.openxmlformats.org/officeDocument/2006/relationships/image" Target="../media/image21.png"/><Relationship Id="rId4" Type="http://schemas.openxmlformats.org/officeDocument/2006/relationships/image" Target="../media/image22.jpg"/><Relationship Id="rId5" Type="http://schemas.openxmlformats.org/officeDocument/2006/relationships/image" Target="../media/image26.jpg"/><Relationship Id="rId6" Type="http://schemas.openxmlformats.org/officeDocument/2006/relationships/image" Target="../media/image23.jpg"/><Relationship Id="rId7" Type="http://schemas.openxmlformats.org/officeDocument/2006/relationships/image" Target="../media/image2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31711" y="2082951"/>
            <a:ext cx="137435" cy="13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031711" y="2510924"/>
            <a:ext cx="137435" cy="13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031711" y="2938903"/>
            <a:ext cx="137435" cy="1371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031711" y="3355895"/>
            <a:ext cx="137435" cy="1371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31711" y="3783867"/>
            <a:ext cx="137435" cy="1371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31711" y="4200873"/>
            <a:ext cx="137435" cy="1330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438538" y="2082951"/>
            <a:ext cx="137435" cy="1371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438538" y="2510924"/>
            <a:ext cx="137435" cy="1371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438538" y="2938903"/>
            <a:ext cx="137435" cy="1371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438538" y="3355895"/>
            <a:ext cx="137435" cy="1371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438538" y="3783867"/>
            <a:ext cx="137435" cy="1371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438538" y="4200873"/>
            <a:ext cx="137435" cy="1330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54892" y="2082944"/>
            <a:ext cx="137448" cy="1371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54892" y="2510917"/>
            <a:ext cx="137448" cy="1371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54892" y="2938896"/>
            <a:ext cx="137448" cy="1371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454892" y="3355888"/>
            <a:ext cx="137448" cy="1371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454892" y="3783861"/>
            <a:ext cx="137448" cy="1371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454892" y="4200866"/>
            <a:ext cx="137448" cy="13300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61720" y="2082944"/>
            <a:ext cx="137448" cy="13717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61720" y="2510917"/>
            <a:ext cx="137448" cy="1371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61720" y="2938896"/>
            <a:ext cx="137448" cy="13717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61720" y="3355888"/>
            <a:ext cx="137448" cy="13717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61720" y="3783861"/>
            <a:ext cx="137448" cy="13717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61720" y="4200866"/>
            <a:ext cx="137448" cy="13300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57551" y="2082944"/>
            <a:ext cx="137448" cy="1371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257551" y="2510917"/>
            <a:ext cx="137448" cy="1371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257551" y="2938896"/>
            <a:ext cx="137448" cy="13717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57551" y="3355888"/>
            <a:ext cx="137448" cy="13717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257551" y="3783861"/>
            <a:ext cx="137448" cy="13717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257551" y="4200866"/>
            <a:ext cx="137448" cy="13300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664385" y="2082951"/>
            <a:ext cx="137435" cy="1371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664385" y="2510924"/>
            <a:ext cx="137435" cy="1371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664385" y="2938903"/>
            <a:ext cx="137435" cy="1371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664385" y="3355895"/>
            <a:ext cx="137435" cy="1371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664385" y="3783867"/>
            <a:ext cx="137435" cy="13716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664385" y="4200873"/>
            <a:ext cx="137435" cy="13300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200400" y="1838325"/>
            <a:ext cx="4495800" cy="62960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695881" y="6753225"/>
            <a:ext cx="3076575" cy="3181350"/>
          </a:xfrm>
          <a:custGeom>
            <a:avLst/>
            <a:gdLst/>
            <a:ahLst/>
            <a:cxnLst/>
            <a:rect l="l" t="t" r="r" b="b"/>
            <a:pathLst>
              <a:path w="3076575" h="3181350">
                <a:moveTo>
                  <a:pt x="3076517" y="3181349"/>
                </a:moveTo>
                <a:lnTo>
                  <a:pt x="0" y="3181349"/>
                </a:lnTo>
                <a:lnTo>
                  <a:pt x="1838267" y="0"/>
                </a:lnTo>
                <a:lnTo>
                  <a:pt x="3076517" y="2142944"/>
                </a:lnTo>
                <a:lnTo>
                  <a:pt x="3076517" y="3181349"/>
                </a:lnTo>
                <a:close/>
              </a:path>
            </a:pathLst>
          </a:custGeom>
          <a:solidFill>
            <a:srgbClr val="FFBC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0" y="6477000"/>
            <a:ext cx="2228850" cy="2381250"/>
          </a:xfrm>
          <a:custGeom>
            <a:avLst/>
            <a:gdLst/>
            <a:ahLst/>
            <a:cxnLst/>
            <a:rect l="l" t="t" r="r" b="b"/>
            <a:pathLst>
              <a:path w="2228850" h="2381250">
                <a:moveTo>
                  <a:pt x="1038227" y="2381250"/>
                </a:moveTo>
                <a:lnTo>
                  <a:pt x="979803" y="2379816"/>
                </a:lnTo>
                <a:lnTo>
                  <a:pt x="921523" y="2375516"/>
                </a:lnTo>
                <a:lnTo>
                  <a:pt x="863523" y="2368364"/>
                </a:lnTo>
                <a:lnTo>
                  <a:pt x="805945" y="2358372"/>
                </a:lnTo>
                <a:lnTo>
                  <a:pt x="748926" y="2345569"/>
                </a:lnTo>
                <a:lnTo>
                  <a:pt x="692604" y="2329981"/>
                </a:lnTo>
                <a:lnTo>
                  <a:pt x="637115" y="2311651"/>
                </a:lnTo>
                <a:lnTo>
                  <a:pt x="582592" y="2290618"/>
                </a:lnTo>
                <a:lnTo>
                  <a:pt x="529166" y="2266937"/>
                </a:lnTo>
                <a:lnTo>
                  <a:pt x="476968" y="2240662"/>
                </a:lnTo>
                <a:lnTo>
                  <a:pt x="426120" y="2211858"/>
                </a:lnTo>
                <a:lnTo>
                  <a:pt x="376749" y="2180593"/>
                </a:lnTo>
                <a:lnTo>
                  <a:pt x="328969" y="2146944"/>
                </a:lnTo>
                <a:lnTo>
                  <a:pt x="282900" y="2110990"/>
                </a:lnTo>
                <a:lnTo>
                  <a:pt x="238649" y="2072820"/>
                </a:lnTo>
                <a:lnTo>
                  <a:pt x="196325" y="2032523"/>
                </a:lnTo>
                <a:lnTo>
                  <a:pt x="156029" y="1990200"/>
                </a:lnTo>
                <a:lnTo>
                  <a:pt x="117859" y="1945949"/>
                </a:lnTo>
                <a:lnTo>
                  <a:pt x="81905" y="1899879"/>
                </a:lnTo>
                <a:lnTo>
                  <a:pt x="48256" y="1852100"/>
                </a:lnTo>
                <a:lnTo>
                  <a:pt x="16991" y="1802728"/>
                </a:lnTo>
                <a:lnTo>
                  <a:pt x="0" y="1773344"/>
                </a:lnTo>
                <a:lnTo>
                  <a:pt x="0" y="607905"/>
                </a:lnTo>
                <a:lnTo>
                  <a:pt x="32316" y="553650"/>
                </a:lnTo>
                <a:lnTo>
                  <a:pt x="64792" y="505045"/>
                </a:lnTo>
                <a:lnTo>
                  <a:pt x="99594" y="458121"/>
                </a:lnTo>
                <a:lnTo>
                  <a:pt x="136678" y="412934"/>
                </a:lnTo>
                <a:lnTo>
                  <a:pt x="175911" y="369646"/>
                </a:lnTo>
                <a:lnTo>
                  <a:pt x="217246" y="328311"/>
                </a:lnTo>
                <a:lnTo>
                  <a:pt x="260534" y="289078"/>
                </a:lnTo>
                <a:lnTo>
                  <a:pt x="305721" y="251994"/>
                </a:lnTo>
                <a:lnTo>
                  <a:pt x="352645" y="217192"/>
                </a:lnTo>
                <a:lnTo>
                  <a:pt x="401250" y="184716"/>
                </a:lnTo>
                <a:lnTo>
                  <a:pt x="451360" y="154681"/>
                </a:lnTo>
                <a:lnTo>
                  <a:pt x="502914" y="127125"/>
                </a:lnTo>
                <a:lnTo>
                  <a:pt x="555726" y="102147"/>
                </a:lnTo>
                <a:lnTo>
                  <a:pt x="609732" y="79776"/>
                </a:lnTo>
                <a:lnTo>
                  <a:pt x="664739" y="60095"/>
                </a:lnTo>
                <a:lnTo>
                  <a:pt x="720678" y="43126"/>
                </a:lnTo>
                <a:lnTo>
                  <a:pt x="777348" y="28931"/>
                </a:lnTo>
                <a:lnTo>
                  <a:pt x="834682" y="17526"/>
                </a:lnTo>
                <a:lnTo>
                  <a:pt x="892471" y="8954"/>
                </a:lnTo>
                <a:lnTo>
                  <a:pt x="950645" y="3224"/>
                </a:lnTo>
                <a:lnTo>
                  <a:pt x="1008996" y="358"/>
                </a:lnTo>
                <a:lnTo>
                  <a:pt x="1038225" y="0"/>
                </a:lnTo>
                <a:lnTo>
                  <a:pt x="1067453" y="358"/>
                </a:lnTo>
                <a:lnTo>
                  <a:pt x="1125804" y="3224"/>
                </a:lnTo>
                <a:lnTo>
                  <a:pt x="1183978" y="8954"/>
                </a:lnTo>
                <a:lnTo>
                  <a:pt x="1241767" y="17526"/>
                </a:lnTo>
                <a:lnTo>
                  <a:pt x="1299101" y="28931"/>
                </a:lnTo>
                <a:lnTo>
                  <a:pt x="1355771" y="43126"/>
                </a:lnTo>
                <a:lnTo>
                  <a:pt x="1411710" y="60095"/>
                </a:lnTo>
                <a:lnTo>
                  <a:pt x="1466716" y="79776"/>
                </a:lnTo>
                <a:lnTo>
                  <a:pt x="1520723" y="102147"/>
                </a:lnTo>
                <a:lnTo>
                  <a:pt x="1573535" y="127125"/>
                </a:lnTo>
                <a:lnTo>
                  <a:pt x="1625089" y="154681"/>
                </a:lnTo>
                <a:lnTo>
                  <a:pt x="1675199" y="184716"/>
                </a:lnTo>
                <a:lnTo>
                  <a:pt x="1723804" y="217192"/>
                </a:lnTo>
                <a:lnTo>
                  <a:pt x="1770728" y="251994"/>
                </a:lnTo>
                <a:lnTo>
                  <a:pt x="1815915" y="289078"/>
                </a:lnTo>
                <a:lnTo>
                  <a:pt x="1859203" y="328311"/>
                </a:lnTo>
                <a:lnTo>
                  <a:pt x="1900537" y="369646"/>
                </a:lnTo>
                <a:lnTo>
                  <a:pt x="1939771" y="412934"/>
                </a:lnTo>
                <a:lnTo>
                  <a:pt x="1976855" y="458121"/>
                </a:lnTo>
                <a:lnTo>
                  <a:pt x="2011656" y="505045"/>
                </a:lnTo>
                <a:lnTo>
                  <a:pt x="2044133" y="553650"/>
                </a:lnTo>
                <a:lnTo>
                  <a:pt x="2074168" y="603760"/>
                </a:lnTo>
                <a:lnTo>
                  <a:pt x="2101724" y="655314"/>
                </a:lnTo>
                <a:lnTo>
                  <a:pt x="2126702" y="708126"/>
                </a:lnTo>
                <a:lnTo>
                  <a:pt x="2149072" y="762132"/>
                </a:lnTo>
                <a:lnTo>
                  <a:pt x="2168754" y="817139"/>
                </a:lnTo>
                <a:lnTo>
                  <a:pt x="2185723" y="873078"/>
                </a:lnTo>
                <a:lnTo>
                  <a:pt x="2199918" y="929748"/>
                </a:lnTo>
                <a:lnTo>
                  <a:pt x="2211323" y="987082"/>
                </a:lnTo>
                <a:lnTo>
                  <a:pt x="2219895" y="1044871"/>
                </a:lnTo>
                <a:lnTo>
                  <a:pt x="2225625" y="1103045"/>
                </a:lnTo>
                <a:lnTo>
                  <a:pt x="2228491" y="1161396"/>
                </a:lnTo>
                <a:lnTo>
                  <a:pt x="2228850" y="1190625"/>
                </a:lnTo>
                <a:lnTo>
                  <a:pt x="2228491" y="1219853"/>
                </a:lnTo>
                <a:lnTo>
                  <a:pt x="2225625" y="1278204"/>
                </a:lnTo>
                <a:lnTo>
                  <a:pt x="2219895" y="1336378"/>
                </a:lnTo>
                <a:lnTo>
                  <a:pt x="2211322" y="1394167"/>
                </a:lnTo>
                <a:lnTo>
                  <a:pt x="2199918" y="1451501"/>
                </a:lnTo>
                <a:lnTo>
                  <a:pt x="2185723" y="1508171"/>
                </a:lnTo>
                <a:lnTo>
                  <a:pt x="2168754" y="1564110"/>
                </a:lnTo>
                <a:lnTo>
                  <a:pt x="2149072" y="1619116"/>
                </a:lnTo>
                <a:lnTo>
                  <a:pt x="2126702" y="1673123"/>
                </a:lnTo>
                <a:lnTo>
                  <a:pt x="2101724" y="1725935"/>
                </a:lnTo>
                <a:lnTo>
                  <a:pt x="2074168" y="1777489"/>
                </a:lnTo>
                <a:lnTo>
                  <a:pt x="2044133" y="1827599"/>
                </a:lnTo>
                <a:lnTo>
                  <a:pt x="2011656" y="1876204"/>
                </a:lnTo>
                <a:lnTo>
                  <a:pt x="1976855" y="1923128"/>
                </a:lnTo>
                <a:lnTo>
                  <a:pt x="1939771" y="1968315"/>
                </a:lnTo>
                <a:lnTo>
                  <a:pt x="1900537" y="2011603"/>
                </a:lnTo>
                <a:lnTo>
                  <a:pt x="1859203" y="2052937"/>
                </a:lnTo>
                <a:lnTo>
                  <a:pt x="1815915" y="2092171"/>
                </a:lnTo>
                <a:lnTo>
                  <a:pt x="1770728" y="2129255"/>
                </a:lnTo>
                <a:lnTo>
                  <a:pt x="1723804" y="2164056"/>
                </a:lnTo>
                <a:lnTo>
                  <a:pt x="1675199" y="2196533"/>
                </a:lnTo>
                <a:lnTo>
                  <a:pt x="1625089" y="2226568"/>
                </a:lnTo>
                <a:lnTo>
                  <a:pt x="1573535" y="2254124"/>
                </a:lnTo>
                <a:lnTo>
                  <a:pt x="1520723" y="2279102"/>
                </a:lnTo>
                <a:lnTo>
                  <a:pt x="1466716" y="2301472"/>
                </a:lnTo>
                <a:lnTo>
                  <a:pt x="1411710" y="2321154"/>
                </a:lnTo>
                <a:lnTo>
                  <a:pt x="1355771" y="2338123"/>
                </a:lnTo>
                <a:lnTo>
                  <a:pt x="1299101" y="2352318"/>
                </a:lnTo>
                <a:lnTo>
                  <a:pt x="1241767" y="2363723"/>
                </a:lnTo>
                <a:lnTo>
                  <a:pt x="1183978" y="2372295"/>
                </a:lnTo>
                <a:lnTo>
                  <a:pt x="1125804" y="2378025"/>
                </a:lnTo>
                <a:lnTo>
                  <a:pt x="1067453" y="2380891"/>
                </a:lnTo>
                <a:lnTo>
                  <a:pt x="1038227" y="2381250"/>
                </a:lnTo>
                <a:close/>
              </a:path>
            </a:pathLst>
          </a:custGeom>
          <a:solidFill>
            <a:srgbClr val="FF5C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76275" y="5400675"/>
            <a:ext cx="2381250" cy="2374900"/>
          </a:xfrm>
          <a:custGeom>
            <a:avLst/>
            <a:gdLst/>
            <a:ahLst/>
            <a:cxnLst/>
            <a:rect l="l" t="t" r="r" b="b"/>
            <a:pathLst>
              <a:path w="2381250" h="2374900">
                <a:moveTo>
                  <a:pt x="1365326" y="12700"/>
                </a:moveTo>
                <a:lnTo>
                  <a:pt x="1015923" y="12700"/>
                </a:lnTo>
                <a:lnTo>
                  <a:pt x="1044871" y="0"/>
                </a:lnTo>
                <a:lnTo>
                  <a:pt x="1336378" y="0"/>
                </a:lnTo>
                <a:lnTo>
                  <a:pt x="1365326" y="12700"/>
                </a:lnTo>
                <a:close/>
              </a:path>
              <a:path w="2381250" h="2374900">
                <a:moveTo>
                  <a:pt x="1451501" y="25400"/>
                </a:moveTo>
                <a:lnTo>
                  <a:pt x="929748" y="25400"/>
                </a:lnTo>
                <a:lnTo>
                  <a:pt x="958345" y="12700"/>
                </a:lnTo>
                <a:lnTo>
                  <a:pt x="1422904" y="12700"/>
                </a:lnTo>
                <a:lnTo>
                  <a:pt x="1451501" y="25400"/>
                </a:lnTo>
                <a:close/>
              </a:path>
              <a:path w="2381250" h="2374900">
                <a:moveTo>
                  <a:pt x="1536244" y="50800"/>
                </a:moveTo>
                <a:lnTo>
                  <a:pt x="845004" y="50800"/>
                </a:lnTo>
                <a:lnTo>
                  <a:pt x="901326" y="25400"/>
                </a:lnTo>
                <a:lnTo>
                  <a:pt x="1479923" y="25400"/>
                </a:lnTo>
                <a:lnTo>
                  <a:pt x="1536244" y="50800"/>
                </a:lnTo>
                <a:close/>
              </a:path>
              <a:path w="2381250" h="2374900">
                <a:moveTo>
                  <a:pt x="1591734" y="2311400"/>
                </a:moveTo>
                <a:lnTo>
                  <a:pt x="789515" y="2311400"/>
                </a:lnTo>
                <a:lnTo>
                  <a:pt x="708126" y="2273300"/>
                </a:lnTo>
                <a:lnTo>
                  <a:pt x="629368" y="2235200"/>
                </a:lnTo>
                <a:lnTo>
                  <a:pt x="578520" y="2209800"/>
                </a:lnTo>
                <a:lnTo>
                  <a:pt x="553650" y="2184400"/>
                </a:lnTo>
                <a:lnTo>
                  <a:pt x="529149" y="2171700"/>
                </a:lnTo>
                <a:lnTo>
                  <a:pt x="481369" y="2146300"/>
                </a:lnTo>
                <a:lnTo>
                  <a:pt x="458121" y="2120900"/>
                </a:lnTo>
                <a:lnTo>
                  <a:pt x="435300" y="2108200"/>
                </a:lnTo>
                <a:lnTo>
                  <a:pt x="412934" y="2082800"/>
                </a:lnTo>
                <a:lnTo>
                  <a:pt x="391049" y="2070100"/>
                </a:lnTo>
                <a:lnTo>
                  <a:pt x="369646" y="2044700"/>
                </a:lnTo>
                <a:lnTo>
                  <a:pt x="348725" y="2032000"/>
                </a:lnTo>
                <a:lnTo>
                  <a:pt x="328311" y="2006600"/>
                </a:lnTo>
                <a:lnTo>
                  <a:pt x="308429" y="1981200"/>
                </a:lnTo>
                <a:lnTo>
                  <a:pt x="289078" y="1955800"/>
                </a:lnTo>
                <a:lnTo>
                  <a:pt x="270259" y="1943100"/>
                </a:lnTo>
                <a:lnTo>
                  <a:pt x="234305" y="1892300"/>
                </a:lnTo>
                <a:lnTo>
                  <a:pt x="200656" y="1841500"/>
                </a:lnTo>
                <a:lnTo>
                  <a:pt x="169391" y="1790700"/>
                </a:lnTo>
                <a:lnTo>
                  <a:pt x="140587" y="1739900"/>
                </a:lnTo>
                <a:lnTo>
                  <a:pt x="114311" y="1689100"/>
                </a:lnTo>
                <a:lnTo>
                  <a:pt x="90630" y="1638300"/>
                </a:lnTo>
                <a:lnTo>
                  <a:pt x="69598" y="1587500"/>
                </a:lnTo>
                <a:lnTo>
                  <a:pt x="51267" y="1524000"/>
                </a:lnTo>
                <a:lnTo>
                  <a:pt x="43126" y="1498600"/>
                </a:lnTo>
                <a:lnTo>
                  <a:pt x="35680" y="1473200"/>
                </a:lnTo>
                <a:lnTo>
                  <a:pt x="28931" y="1447800"/>
                </a:lnTo>
                <a:lnTo>
                  <a:pt x="22877" y="1422400"/>
                </a:lnTo>
                <a:lnTo>
                  <a:pt x="17526" y="1384300"/>
                </a:lnTo>
                <a:lnTo>
                  <a:pt x="12885" y="1358900"/>
                </a:lnTo>
                <a:lnTo>
                  <a:pt x="8954" y="1333500"/>
                </a:lnTo>
                <a:lnTo>
                  <a:pt x="5733" y="1295400"/>
                </a:lnTo>
                <a:lnTo>
                  <a:pt x="3224" y="1270000"/>
                </a:lnTo>
                <a:lnTo>
                  <a:pt x="1433" y="1244600"/>
                </a:lnTo>
                <a:lnTo>
                  <a:pt x="358" y="1219200"/>
                </a:lnTo>
                <a:lnTo>
                  <a:pt x="0" y="1181100"/>
                </a:lnTo>
                <a:lnTo>
                  <a:pt x="358" y="1155700"/>
                </a:lnTo>
                <a:lnTo>
                  <a:pt x="1433" y="1130300"/>
                </a:lnTo>
                <a:lnTo>
                  <a:pt x="3224" y="1092200"/>
                </a:lnTo>
                <a:lnTo>
                  <a:pt x="5733" y="1066800"/>
                </a:lnTo>
                <a:lnTo>
                  <a:pt x="8954" y="1041400"/>
                </a:lnTo>
                <a:lnTo>
                  <a:pt x="12885" y="1003300"/>
                </a:lnTo>
                <a:lnTo>
                  <a:pt x="17526" y="977900"/>
                </a:lnTo>
                <a:lnTo>
                  <a:pt x="22877" y="952500"/>
                </a:lnTo>
                <a:lnTo>
                  <a:pt x="28931" y="927100"/>
                </a:lnTo>
                <a:lnTo>
                  <a:pt x="35680" y="889000"/>
                </a:lnTo>
                <a:lnTo>
                  <a:pt x="51267" y="838200"/>
                </a:lnTo>
                <a:lnTo>
                  <a:pt x="69598" y="787400"/>
                </a:lnTo>
                <a:lnTo>
                  <a:pt x="79776" y="762000"/>
                </a:lnTo>
                <a:lnTo>
                  <a:pt x="90630" y="723900"/>
                </a:lnTo>
                <a:lnTo>
                  <a:pt x="114311" y="673100"/>
                </a:lnTo>
                <a:lnTo>
                  <a:pt x="140587" y="622300"/>
                </a:lnTo>
                <a:lnTo>
                  <a:pt x="169391" y="571500"/>
                </a:lnTo>
                <a:lnTo>
                  <a:pt x="200656" y="520700"/>
                </a:lnTo>
                <a:lnTo>
                  <a:pt x="234305" y="469900"/>
                </a:lnTo>
                <a:lnTo>
                  <a:pt x="251994" y="457200"/>
                </a:lnTo>
                <a:lnTo>
                  <a:pt x="270259" y="431800"/>
                </a:lnTo>
                <a:lnTo>
                  <a:pt x="289078" y="406400"/>
                </a:lnTo>
                <a:lnTo>
                  <a:pt x="308429" y="381000"/>
                </a:lnTo>
                <a:lnTo>
                  <a:pt x="328311" y="368300"/>
                </a:lnTo>
                <a:lnTo>
                  <a:pt x="348725" y="342900"/>
                </a:lnTo>
                <a:lnTo>
                  <a:pt x="369646" y="317500"/>
                </a:lnTo>
                <a:lnTo>
                  <a:pt x="391049" y="304800"/>
                </a:lnTo>
                <a:lnTo>
                  <a:pt x="412934" y="279400"/>
                </a:lnTo>
                <a:lnTo>
                  <a:pt x="435300" y="266700"/>
                </a:lnTo>
                <a:lnTo>
                  <a:pt x="458121" y="241300"/>
                </a:lnTo>
                <a:lnTo>
                  <a:pt x="505045" y="215900"/>
                </a:lnTo>
                <a:lnTo>
                  <a:pt x="578520" y="165100"/>
                </a:lnTo>
                <a:lnTo>
                  <a:pt x="629368" y="139700"/>
                </a:lnTo>
                <a:lnTo>
                  <a:pt x="708126" y="101600"/>
                </a:lnTo>
                <a:lnTo>
                  <a:pt x="817139" y="50800"/>
                </a:lnTo>
                <a:lnTo>
                  <a:pt x="1564110" y="50800"/>
                </a:lnTo>
                <a:lnTo>
                  <a:pt x="1673123" y="101600"/>
                </a:lnTo>
                <a:lnTo>
                  <a:pt x="1751881" y="139700"/>
                </a:lnTo>
                <a:lnTo>
                  <a:pt x="1802728" y="165100"/>
                </a:lnTo>
                <a:lnTo>
                  <a:pt x="1852100" y="190500"/>
                </a:lnTo>
                <a:lnTo>
                  <a:pt x="1876204" y="215900"/>
                </a:lnTo>
                <a:lnTo>
                  <a:pt x="1923128" y="241300"/>
                </a:lnTo>
                <a:lnTo>
                  <a:pt x="1945949" y="266700"/>
                </a:lnTo>
                <a:lnTo>
                  <a:pt x="1968315" y="279400"/>
                </a:lnTo>
                <a:lnTo>
                  <a:pt x="1990200" y="304800"/>
                </a:lnTo>
                <a:lnTo>
                  <a:pt x="2011603" y="317500"/>
                </a:lnTo>
                <a:lnTo>
                  <a:pt x="2032523" y="342900"/>
                </a:lnTo>
                <a:lnTo>
                  <a:pt x="2052937" y="368300"/>
                </a:lnTo>
                <a:lnTo>
                  <a:pt x="2072820" y="381000"/>
                </a:lnTo>
                <a:lnTo>
                  <a:pt x="2092171" y="406400"/>
                </a:lnTo>
                <a:lnTo>
                  <a:pt x="2110990" y="431800"/>
                </a:lnTo>
                <a:lnTo>
                  <a:pt x="2129255" y="457200"/>
                </a:lnTo>
                <a:lnTo>
                  <a:pt x="2146944" y="469900"/>
                </a:lnTo>
                <a:lnTo>
                  <a:pt x="2180593" y="520700"/>
                </a:lnTo>
                <a:lnTo>
                  <a:pt x="2211858" y="571500"/>
                </a:lnTo>
                <a:lnTo>
                  <a:pt x="2240662" y="622300"/>
                </a:lnTo>
                <a:lnTo>
                  <a:pt x="2266937" y="673100"/>
                </a:lnTo>
                <a:lnTo>
                  <a:pt x="2290618" y="723900"/>
                </a:lnTo>
                <a:lnTo>
                  <a:pt x="2301472" y="762000"/>
                </a:lnTo>
                <a:lnTo>
                  <a:pt x="2311651" y="787400"/>
                </a:lnTo>
                <a:lnTo>
                  <a:pt x="2329981" y="838200"/>
                </a:lnTo>
                <a:lnTo>
                  <a:pt x="2345569" y="889000"/>
                </a:lnTo>
                <a:lnTo>
                  <a:pt x="2352318" y="927100"/>
                </a:lnTo>
                <a:lnTo>
                  <a:pt x="2358372" y="952500"/>
                </a:lnTo>
                <a:lnTo>
                  <a:pt x="2363723" y="977900"/>
                </a:lnTo>
                <a:lnTo>
                  <a:pt x="2368364" y="1003300"/>
                </a:lnTo>
                <a:lnTo>
                  <a:pt x="2372295" y="1041400"/>
                </a:lnTo>
                <a:lnTo>
                  <a:pt x="2375516" y="1066800"/>
                </a:lnTo>
                <a:lnTo>
                  <a:pt x="2378025" y="1092200"/>
                </a:lnTo>
                <a:lnTo>
                  <a:pt x="2379816" y="1130300"/>
                </a:lnTo>
                <a:lnTo>
                  <a:pt x="2380891" y="1155700"/>
                </a:lnTo>
                <a:lnTo>
                  <a:pt x="2381250" y="1181100"/>
                </a:lnTo>
                <a:lnTo>
                  <a:pt x="2380891" y="1219200"/>
                </a:lnTo>
                <a:lnTo>
                  <a:pt x="2379816" y="1244600"/>
                </a:lnTo>
                <a:lnTo>
                  <a:pt x="2378025" y="1270000"/>
                </a:lnTo>
                <a:lnTo>
                  <a:pt x="2375516" y="1295400"/>
                </a:lnTo>
                <a:lnTo>
                  <a:pt x="2372295" y="1333500"/>
                </a:lnTo>
                <a:lnTo>
                  <a:pt x="2368364" y="1358900"/>
                </a:lnTo>
                <a:lnTo>
                  <a:pt x="2363722" y="1384300"/>
                </a:lnTo>
                <a:lnTo>
                  <a:pt x="2358372" y="1422400"/>
                </a:lnTo>
                <a:lnTo>
                  <a:pt x="2352318" y="1447800"/>
                </a:lnTo>
                <a:lnTo>
                  <a:pt x="2345569" y="1473200"/>
                </a:lnTo>
                <a:lnTo>
                  <a:pt x="2338123" y="1498600"/>
                </a:lnTo>
                <a:lnTo>
                  <a:pt x="2329981" y="1524000"/>
                </a:lnTo>
                <a:lnTo>
                  <a:pt x="2321154" y="1562100"/>
                </a:lnTo>
                <a:lnTo>
                  <a:pt x="2301472" y="1612900"/>
                </a:lnTo>
                <a:lnTo>
                  <a:pt x="2279102" y="1663700"/>
                </a:lnTo>
                <a:lnTo>
                  <a:pt x="2254124" y="1714500"/>
                </a:lnTo>
                <a:lnTo>
                  <a:pt x="2226568" y="1765300"/>
                </a:lnTo>
                <a:lnTo>
                  <a:pt x="2196533" y="1816100"/>
                </a:lnTo>
                <a:lnTo>
                  <a:pt x="2164056" y="1866900"/>
                </a:lnTo>
                <a:lnTo>
                  <a:pt x="2129255" y="1917700"/>
                </a:lnTo>
                <a:lnTo>
                  <a:pt x="2092171" y="1955800"/>
                </a:lnTo>
                <a:lnTo>
                  <a:pt x="2072820" y="1981200"/>
                </a:lnTo>
                <a:lnTo>
                  <a:pt x="2052937" y="2006600"/>
                </a:lnTo>
                <a:lnTo>
                  <a:pt x="2032523" y="2032000"/>
                </a:lnTo>
                <a:lnTo>
                  <a:pt x="2011603" y="2044700"/>
                </a:lnTo>
                <a:lnTo>
                  <a:pt x="1990200" y="2070100"/>
                </a:lnTo>
                <a:lnTo>
                  <a:pt x="1968315" y="2082800"/>
                </a:lnTo>
                <a:lnTo>
                  <a:pt x="1945949" y="2108200"/>
                </a:lnTo>
                <a:lnTo>
                  <a:pt x="1923128" y="2120900"/>
                </a:lnTo>
                <a:lnTo>
                  <a:pt x="1899879" y="2146300"/>
                </a:lnTo>
                <a:lnTo>
                  <a:pt x="1852100" y="2171700"/>
                </a:lnTo>
                <a:lnTo>
                  <a:pt x="1827599" y="2184400"/>
                </a:lnTo>
                <a:lnTo>
                  <a:pt x="1802728" y="2209800"/>
                </a:lnTo>
                <a:lnTo>
                  <a:pt x="1751881" y="2235200"/>
                </a:lnTo>
                <a:lnTo>
                  <a:pt x="1673123" y="2273300"/>
                </a:lnTo>
                <a:lnTo>
                  <a:pt x="1591734" y="2311400"/>
                </a:lnTo>
                <a:close/>
              </a:path>
              <a:path w="2381250" h="2374900">
                <a:moveTo>
                  <a:pt x="1508171" y="2336800"/>
                </a:moveTo>
                <a:lnTo>
                  <a:pt x="873078" y="2336800"/>
                </a:lnTo>
                <a:lnTo>
                  <a:pt x="817139" y="2311400"/>
                </a:lnTo>
                <a:lnTo>
                  <a:pt x="1564110" y="2311400"/>
                </a:lnTo>
                <a:lnTo>
                  <a:pt x="1508171" y="2336800"/>
                </a:lnTo>
                <a:close/>
              </a:path>
              <a:path w="2381250" h="2374900">
                <a:moveTo>
                  <a:pt x="1451501" y="2349500"/>
                </a:moveTo>
                <a:lnTo>
                  <a:pt x="929748" y="2349500"/>
                </a:lnTo>
                <a:lnTo>
                  <a:pt x="901326" y="2336800"/>
                </a:lnTo>
                <a:lnTo>
                  <a:pt x="1479923" y="2336800"/>
                </a:lnTo>
                <a:lnTo>
                  <a:pt x="1451501" y="2349500"/>
                </a:lnTo>
                <a:close/>
              </a:path>
              <a:path w="2381250" h="2374900">
                <a:moveTo>
                  <a:pt x="1394167" y="2362200"/>
                </a:moveTo>
                <a:lnTo>
                  <a:pt x="987082" y="2362200"/>
                </a:lnTo>
                <a:lnTo>
                  <a:pt x="958345" y="2349500"/>
                </a:lnTo>
                <a:lnTo>
                  <a:pt x="1422904" y="2349500"/>
                </a:lnTo>
                <a:lnTo>
                  <a:pt x="1394167" y="2362200"/>
                </a:lnTo>
                <a:close/>
              </a:path>
              <a:path w="2381250" h="2374900">
                <a:moveTo>
                  <a:pt x="1307326" y="2374900"/>
                </a:moveTo>
                <a:lnTo>
                  <a:pt x="1073923" y="2374900"/>
                </a:lnTo>
                <a:lnTo>
                  <a:pt x="1044870" y="2362200"/>
                </a:lnTo>
                <a:lnTo>
                  <a:pt x="1336378" y="2362200"/>
                </a:lnTo>
                <a:lnTo>
                  <a:pt x="1307326" y="2374900"/>
                </a:lnTo>
                <a:close/>
              </a:path>
            </a:pathLst>
          </a:custGeom>
          <a:solidFill>
            <a:srgbClr val="FFBC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1770856" y="330511"/>
            <a:ext cx="4578350" cy="6896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20">
                <a:solidFill>
                  <a:srgbClr val="FF5C5C"/>
                </a:solidFill>
              </a:rPr>
              <a:t>Job</a:t>
            </a:r>
            <a:r>
              <a:rPr dirty="0" spc="-400">
                <a:solidFill>
                  <a:srgbClr val="FF5C5C"/>
                </a:solidFill>
              </a:rPr>
              <a:t> </a:t>
            </a:r>
            <a:r>
              <a:rPr dirty="0" spc="160">
                <a:solidFill>
                  <a:srgbClr val="FF5C5C"/>
                </a:solidFill>
              </a:rPr>
              <a:t>Recruitment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2655192" y="778186"/>
            <a:ext cx="2809875" cy="6896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350" spc="210" b="1">
                <a:solidFill>
                  <a:srgbClr val="FF5C5C"/>
                </a:solidFill>
                <a:latin typeface="Trebuchet MS"/>
                <a:cs typeface="Trebuchet MS"/>
              </a:rPr>
              <a:t>&amp; </a:t>
            </a:r>
            <a:r>
              <a:rPr dirty="0" sz="4350" spc="170" b="1">
                <a:solidFill>
                  <a:srgbClr val="FF5C5C"/>
                </a:solidFill>
                <a:latin typeface="Trebuchet MS"/>
                <a:cs typeface="Trebuchet MS"/>
              </a:rPr>
              <a:t>Info</a:t>
            </a:r>
            <a:r>
              <a:rPr dirty="0" sz="4350" spc="-960" b="1">
                <a:solidFill>
                  <a:srgbClr val="FF5C5C"/>
                </a:solidFill>
                <a:latin typeface="Trebuchet MS"/>
                <a:cs typeface="Trebuchet MS"/>
              </a:rPr>
              <a:t> </a:t>
            </a:r>
            <a:r>
              <a:rPr dirty="0" sz="4350" spc="25" b="1">
                <a:solidFill>
                  <a:srgbClr val="FF5C5C"/>
                </a:solidFill>
                <a:latin typeface="Trebuchet MS"/>
                <a:cs typeface="Trebuchet MS"/>
              </a:rPr>
              <a:t>Fair</a:t>
            </a:r>
            <a:endParaRPr sz="4350">
              <a:latin typeface="Trebuchet MS"/>
              <a:cs typeface="Trebuchet MS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48083" y="2800350"/>
            <a:ext cx="1123315" cy="161925"/>
          </a:xfrm>
          <a:custGeom>
            <a:avLst/>
            <a:gdLst/>
            <a:ahLst/>
            <a:cxnLst/>
            <a:rect l="l" t="t" r="r" b="b"/>
            <a:pathLst>
              <a:path w="1123315" h="161925">
                <a:moveTo>
                  <a:pt x="0" y="0"/>
                </a:moveTo>
                <a:lnTo>
                  <a:pt x="1123133" y="0"/>
                </a:lnTo>
                <a:lnTo>
                  <a:pt x="1123133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solidFill>
            <a:srgbClr val="FFBC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34975" y="2349023"/>
            <a:ext cx="2171065" cy="2350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50" spc="25" b="1">
                <a:solidFill>
                  <a:srgbClr val="212121"/>
                </a:solidFill>
                <a:latin typeface="Arial"/>
                <a:cs typeface="Arial"/>
              </a:rPr>
              <a:t>APRIL</a:t>
            </a:r>
            <a:r>
              <a:rPr dirty="0" sz="2250" spc="16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2250" spc="150" b="1">
                <a:solidFill>
                  <a:srgbClr val="212121"/>
                </a:solidFill>
                <a:latin typeface="Arial"/>
                <a:cs typeface="Arial"/>
              </a:rPr>
              <a:t>6TH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50" spc="125" b="1">
                <a:solidFill>
                  <a:srgbClr val="212121"/>
                </a:solidFill>
                <a:latin typeface="Arial"/>
                <a:cs typeface="Arial"/>
              </a:rPr>
              <a:t>10-3</a:t>
            </a:r>
            <a:r>
              <a:rPr dirty="0" sz="1850" spc="7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850" spc="55" b="1">
                <a:solidFill>
                  <a:srgbClr val="212121"/>
                </a:solidFill>
                <a:latin typeface="Arial"/>
                <a:cs typeface="Arial"/>
              </a:rPr>
              <a:t>PM</a:t>
            </a:r>
            <a:endParaRPr sz="1850">
              <a:latin typeface="Arial"/>
              <a:cs typeface="Arial"/>
            </a:endParaRPr>
          </a:p>
          <a:p>
            <a:pPr marL="12700" marR="58419">
              <a:lnSpc>
                <a:spcPct val="114900"/>
              </a:lnSpc>
            </a:pPr>
            <a:r>
              <a:rPr dirty="0" sz="1850" spc="30" b="1">
                <a:solidFill>
                  <a:srgbClr val="212121"/>
                </a:solidFill>
                <a:latin typeface="Arial"/>
                <a:cs typeface="Arial"/>
              </a:rPr>
              <a:t>CSI </a:t>
            </a:r>
            <a:r>
              <a:rPr dirty="0" sz="1850" spc="95" b="1">
                <a:solidFill>
                  <a:srgbClr val="212121"/>
                </a:solidFill>
                <a:latin typeface="Arial"/>
                <a:cs typeface="Arial"/>
              </a:rPr>
              <a:t>MINI-CASSIA  </a:t>
            </a:r>
            <a:r>
              <a:rPr dirty="0" sz="1850" spc="45" b="1">
                <a:solidFill>
                  <a:srgbClr val="212121"/>
                </a:solidFill>
                <a:latin typeface="Arial"/>
                <a:cs typeface="Arial"/>
              </a:rPr>
              <a:t>CENTER</a:t>
            </a:r>
            <a:endParaRPr sz="1850">
              <a:latin typeface="Arial"/>
              <a:cs typeface="Arial"/>
            </a:endParaRPr>
          </a:p>
          <a:p>
            <a:pPr marL="12700" marR="5080">
              <a:lnSpc>
                <a:spcPct val="114900"/>
              </a:lnSpc>
            </a:pPr>
            <a:r>
              <a:rPr dirty="0" sz="1850" spc="140" b="1">
                <a:solidFill>
                  <a:srgbClr val="212121"/>
                </a:solidFill>
                <a:latin typeface="Arial"/>
                <a:cs typeface="Arial"/>
              </a:rPr>
              <a:t>1600 </a:t>
            </a:r>
            <a:r>
              <a:rPr dirty="0" sz="1850" spc="-5" b="1">
                <a:solidFill>
                  <a:srgbClr val="212121"/>
                </a:solidFill>
                <a:latin typeface="Arial"/>
                <a:cs typeface="Arial"/>
              </a:rPr>
              <a:t>PARKE </a:t>
            </a:r>
            <a:r>
              <a:rPr dirty="0" sz="1850" spc="15" b="1">
                <a:solidFill>
                  <a:srgbClr val="212121"/>
                </a:solidFill>
                <a:latin typeface="Arial"/>
                <a:cs typeface="Arial"/>
              </a:rPr>
              <a:t>AVE.  </a:t>
            </a:r>
            <a:r>
              <a:rPr dirty="0" sz="1850" spc="45" b="1">
                <a:solidFill>
                  <a:srgbClr val="212121"/>
                </a:solidFill>
                <a:latin typeface="Arial"/>
                <a:cs typeface="Arial"/>
              </a:rPr>
              <a:t>BURLEY,</a:t>
            </a:r>
            <a:r>
              <a:rPr dirty="0" sz="1850" spc="13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850" spc="80" b="1">
                <a:solidFill>
                  <a:srgbClr val="212121"/>
                </a:solidFill>
                <a:latin typeface="Arial"/>
                <a:cs typeface="Arial"/>
              </a:rPr>
              <a:t>IDAHO</a:t>
            </a:r>
            <a:endParaRPr sz="18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06863" y="8477122"/>
            <a:ext cx="2411730" cy="1120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8580" marR="60960">
              <a:lnSpc>
                <a:spcPct val="114999"/>
              </a:lnSpc>
              <a:spcBef>
                <a:spcPts val="100"/>
              </a:spcBef>
            </a:pPr>
            <a:r>
              <a:rPr dirty="0" sz="1250" spc="15" b="1">
                <a:solidFill>
                  <a:srgbClr val="212121"/>
                </a:solidFill>
                <a:latin typeface="Arial"/>
                <a:cs typeface="Arial"/>
              </a:rPr>
              <a:t>PARA </a:t>
            </a:r>
            <a:r>
              <a:rPr dirty="0" sz="1250" spc="60" b="1">
                <a:solidFill>
                  <a:srgbClr val="212121"/>
                </a:solidFill>
                <a:latin typeface="Arial"/>
                <a:cs typeface="Arial"/>
              </a:rPr>
              <a:t>PREGUNTAS </a:t>
            </a:r>
            <a:r>
              <a:rPr dirty="0" sz="1250" spc="-35" b="1">
                <a:solidFill>
                  <a:srgbClr val="212121"/>
                </a:solidFill>
                <a:latin typeface="Arial"/>
                <a:cs typeface="Arial"/>
              </a:rPr>
              <a:t>O </a:t>
            </a:r>
            <a:r>
              <a:rPr dirty="0" sz="1250" spc="35" b="1">
                <a:solidFill>
                  <a:srgbClr val="212121"/>
                </a:solidFill>
                <a:latin typeface="Arial"/>
                <a:cs typeface="Arial"/>
              </a:rPr>
              <a:t>MÁS  </a:t>
            </a:r>
            <a:r>
              <a:rPr dirty="0" sz="1250" spc="85" b="1">
                <a:solidFill>
                  <a:srgbClr val="212121"/>
                </a:solidFill>
                <a:latin typeface="Arial"/>
                <a:cs typeface="Arial"/>
              </a:rPr>
              <a:t>INFORMACIÓN </a:t>
            </a:r>
            <a:r>
              <a:rPr dirty="0" sz="1250" spc="70" b="1">
                <a:solidFill>
                  <a:srgbClr val="212121"/>
                </a:solidFill>
                <a:latin typeface="Arial"/>
                <a:cs typeface="Arial"/>
              </a:rPr>
              <a:t>MANDE </a:t>
            </a:r>
            <a:r>
              <a:rPr dirty="0" sz="1250" spc="90" b="1">
                <a:solidFill>
                  <a:srgbClr val="212121"/>
                </a:solidFill>
                <a:latin typeface="Arial"/>
                <a:cs typeface="Arial"/>
              </a:rPr>
              <a:t>UN  </a:t>
            </a:r>
            <a:r>
              <a:rPr dirty="0" sz="1250" spc="30" b="1">
                <a:solidFill>
                  <a:srgbClr val="212121"/>
                </a:solidFill>
                <a:latin typeface="Arial"/>
                <a:cs typeface="Arial"/>
              </a:rPr>
              <a:t>CORREO </a:t>
            </a:r>
            <a:r>
              <a:rPr dirty="0" sz="1250" spc="65" b="1">
                <a:solidFill>
                  <a:srgbClr val="212121"/>
                </a:solidFill>
                <a:latin typeface="Arial"/>
                <a:cs typeface="Arial"/>
              </a:rPr>
              <a:t>ELECTRÓNICO </a:t>
            </a:r>
            <a:r>
              <a:rPr dirty="0" sz="1250" spc="-35" b="1">
                <a:solidFill>
                  <a:srgbClr val="212121"/>
                </a:solidFill>
                <a:latin typeface="Arial"/>
                <a:cs typeface="Arial"/>
              </a:rPr>
              <a:t>A:  </a:t>
            </a:r>
            <a:r>
              <a:rPr dirty="0" sz="1250" spc="45" b="1">
                <a:solidFill>
                  <a:srgbClr val="212121"/>
                </a:solidFill>
                <a:latin typeface="Arial"/>
                <a:cs typeface="Arial"/>
              </a:rPr>
              <a:t>INFO@</a:t>
            </a:r>
            <a:r>
              <a:rPr dirty="0" sz="1250" spc="-24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212121"/>
                </a:solidFill>
                <a:latin typeface="Arial"/>
                <a:cs typeface="Arial"/>
              </a:rPr>
              <a:t>IDAHOHCC.</a:t>
            </a:r>
            <a:r>
              <a:rPr dirty="0" sz="1250" spc="-24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212121"/>
                </a:solidFill>
                <a:latin typeface="Arial"/>
                <a:cs typeface="Arial"/>
              </a:rPr>
              <a:t>ORG</a:t>
            </a:r>
            <a:endParaRPr sz="12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dirty="0" sz="1250" spc="-35" b="1">
                <a:solidFill>
                  <a:srgbClr val="212121"/>
                </a:solidFill>
                <a:latin typeface="Arial"/>
                <a:cs typeface="Arial"/>
              </a:rPr>
              <a:t>O </a:t>
            </a:r>
            <a:r>
              <a:rPr dirty="0" sz="1250" spc="50" b="1">
                <a:solidFill>
                  <a:srgbClr val="212121"/>
                </a:solidFill>
                <a:latin typeface="Arial"/>
                <a:cs typeface="Arial"/>
              </a:rPr>
              <a:t>LLAME </a:t>
            </a:r>
            <a:r>
              <a:rPr dirty="0" sz="1250" b="1">
                <a:solidFill>
                  <a:srgbClr val="212121"/>
                </a:solidFill>
                <a:latin typeface="Arial"/>
                <a:cs typeface="Arial"/>
              </a:rPr>
              <a:t>AL </a:t>
            </a:r>
            <a:r>
              <a:rPr dirty="0" sz="1250" spc="-35" b="1">
                <a:solidFill>
                  <a:srgbClr val="212121"/>
                </a:solidFill>
                <a:latin typeface="Arial"/>
                <a:cs typeface="Arial"/>
              </a:rPr>
              <a:t>( </a:t>
            </a:r>
            <a:r>
              <a:rPr dirty="0" sz="1250" spc="105" b="1">
                <a:solidFill>
                  <a:srgbClr val="212121"/>
                </a:solidFill>
                <a:latin typeface="Arial"/>
                <a:cs typeface="Arial"/>
              </a:rPr>
              <a:t>208) </a:t>
            </a:r>
            <a:r>
              <a:rPr dirty="0" sz="1250" spc="75" b="1">
                <a:solidFill>
                  <a:srgbClr val="212121"/>
                </a:solidFill>
                <a:latin typeface="Arial"/>
                <a:cs typeface="Arial"/>
              </a:rPr>
              <a:t>323</a:t>
            </a:r>
            <a:r>
              <a:rPr dirty="0" sz="1250" spc="-24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250" spc="90" b="1">
                <a:solidFill>
                  <a:srgbClr val="212121"/>
                </a:solidFill>
                <a:latin typeface="Arial"/>
                <a:cs typeface="Arial"/>
              </a:rPr>
              <a:t>-1337</a:t>
            </a:r>
            <a:endParaRPr sz="12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5928" y="6079871"/>
            <a:ext cx="2579370" cy="2282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27710" marR="5080" indent="232410">
              <a:lnSpc>
                <a:spcPct val="114999"/>
              </a:lnSpc>
              <a:spcBef>
                <a:spcPts val="100"/>
              </a:spcBef>
            </a:pPr>
            <a:r>
              <a:rPr dirty="0" sz="2500" spc="-155" b="1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2500" spc="-15" b="1">
                <a:solidFill>
                  <a:srgbClr val="FFFFFF"/>
                </a:solidFill>
                <a:latin typeface="Arial"/>
                <a:cs typeface="Arial"/>
              </a:rPr>
              <a:t>YOU  </a:t>
            </a:r>
            <a:r>
              <a:rPr dirty="0" sz="2500" spc="-120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2500" spc="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500" spc="-8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500" spc="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500" spc="8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500" spc="-145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500" spc="55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500" spc="-14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500" spc="-8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500" spc="-320" b="1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450">
              <a:latin typeface="Times New Roman"/>
              <a:cs typeface="Times New Roman"/>
            </a:endParaRPr>
          </a:p>
          <a:p>
            <a:pPr marL="12700" marR="927100" indent="347345">
              <a:lnSpc>
                <a:spcPct val="114999"/>
              </a:lnSpc>
              <a:spcBef>
                <a:spcPts val="5"/>
              </a:spcBef>
            </a:pPr>
            <a:r>
              <a:rPr dirty="0" sz="2500" spc="-200" b="1">
                <a:solidFill>
                  <a:srgbClr val="FFFFFF"/>
                </a:solidFill>
                <a:latin typeface="Arial"/>
                <a:cs typeface="Arial"/>
              </a:rPr>
              <a:t>¿ERES  </a:t>
            </a:r>
            <a:r>
              <a:rPr dirty="0" sz="2500" spc="-120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2500" spc="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500" spc="-8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500" spc="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500" spc="8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500" spc="-145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500" spc="55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500" spc="-18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500" spc="-320" b="1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5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61950" y="276225"/>
            <a:ext cx="1352550" cy="135255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448050" y="8267700"/>
            <a:ext cx="1638300" cy="47625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00273" y="8810497"/>
            <a:ext cx="2510155" cy="901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16205">
              <a:lnSpc>
                <a:spcPct val="114999"/>
              </a:lnSpc>
              <a:spcBef>
                <a:spcPts val="100"/>
              </a:spcBef>
            </a:pPr>
            <a:r>
              <a:rPr dirty="0" sz="1250" spc="20" b="1">
                <a:solidFill>
                  <a:srgbClr val="212121"/>
                </a:solidFill>
                <a:latin typeface="Arial"/>
                <a:cs typeface="Arial"/>
              </a:rPr>
              <a:t>FOR </a:t>
            </a:r>
            <a:r>
              <a:rPr dirty="0" sz="1250" spc="75" b="1">
                <a:solidFill>
                  <a:srgbClr val="212121"/>
                </a:solidFill>
                <a:latin typeface="Arial"/>
                <a:cs typeface="Arial"/>
              </a:rPr>
              <a:t>QUESTIONS </a:t>
            </a:r>
            <a:r>
              <a:rPr dirty="0" sz="1250" spc="60" b="1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dirty="0" sz="1250" spc="114" b="1">
                <a:solidFill>
                  <a:srgbClr val="212121"/>
                </a:solidFill>
                <a:latin typeface="Arial"/>
                <a:cs typeface="Arial"/>
              </a:rPr>
              <a:t>HOW  </a:t>
            </a:r>
            <a:r>
              <a:rPr dirty="0" sz="1250" spc="40" b="1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dirty="0" sz="1250" spc="-20" b="1">
                <a:solidFill>
                  <a:srgbClr val="212121"/>
                </a:solidFill>
                <a:latin typeface="Arial"/>
                <a:cs typeface="Arial"/>
              </a:rPr>
              <a:t>BE </a:t>
            </a:r>
            <a:r>
              <a:rPr dirty="0" sz="1250" spc="-70" b="1">
                <a:solidFill>
                  <a:srgbClr val="212121"/>
                </a:solidFill>
                <a:latin typeface="Arial"/>
                <a:cs typeface="Arial"/>
              </a:rPr>
              <a:t>A </a:t>
            </a:r>
            <a:r>
              <a:rPr dirty="0" sz="1250" spc="60" b="1">
                <a:solidFill>
                  <a:srgbClr val="212121"/>
                </a:solidFill>
                <a:latin typeface="Arial"/>
                <a:cs typeface="Arial"/>
              </a:rPr>
              <a:t>VENDOR, </a:t>
            </a:r>
            <a:r>
              <a:rPr dirty="0" sz="1250" spc="55" b="1">
                <a:solidFill>
                  <a:srgbClr val="212121"/>
                </a:solidFill>
                <a:latin typeface="Arial"/>
                <a:cs typeface="Arial"/>
              </a:rPr>
              <a:t>EMAIL</a:t>
            </a:r>
            <a:r>
              <a:rPr dirty="0" sz="1250" spc="-16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250" spc="25" b="1">
                <a:solidFill>
                  <a:srgbClr val="212121"/>
                </a:solidFill>
                <a:latin typeface="Arial"/>
                <a:cs typeface="Arial"/>
              </a:rPr>
              <a:t>TO:</a:t>
            </a:r>
            <a:endParaRPr sz="1250">
              <a:latin typeface="Arial"/>
              <a:cs typeface="Arial"/>
            </a:endParaRPr>
          </a:p>
          <a:p>
            <a:pPr marL="362585" marR="120650" indent="-234315">
              <a:lnSpc>
                <a:spcPct val="114999"/>
              </a:lnSpc>
            </a:pPr>
            <a:r>
              <a:rPr dirty="0" sz="1250" spc="45" b="1">
                <a:solidFill>
                  <a:srgbClr val="212121"/>
                </a:solidFill>
                <a:latin typeface="Arial"/>
                <a:cs typeface="Arial"/>
              </a:rPr>
              <a:t>INFO@</a:t>
            </a:r>
            <a:r>
              <a:rPr dirty="0" sz="1250" spc="-24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212121"/>
                </a:solidFill>
                <a:latin typeface="Arial"/>
                <a:cs typeface="Arial"/>
              </a:rPr>
              <a:t>IDAHOHCC.</a:t>
            </a:r>
            <a:r>
              <a:rPr dirty="0" sz="1250" spc="-24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212121"/>
                </a:solidFill>
                <a:latin typeface="Arial"/>
                <a:cs typeface="Arial"/>
              </a:rPr>
              <a:t>ORG</a:t>
            </a:r>
            <a:r>
              <a:rPr dirty="0" sz="1250" spc="16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212121"/>
                </a:solidFill>
                <a:latin typeface="Arial"/>
                <a:cs typeface="Arial"/>
              </a:rPr>
              <a:t>OR  </a:t>
            </a:r>
            <a:r>
              <a:rPr dirty="0" sz="1250" spc="35" b="1">
                <a:solidFill>
                  <a:srgbClr val="212121"/>
                </a:solidFill>
                <a:latin typeface="Arial"/>
                <a:cs typeface="Arial"/>
              </a:rPr>
              <a:t>CALL </a:t>
            </a:r>
            <a:r>
              <a:rPr dirty="0" sz="1250" spc="-35" b="1">
                <a:solidFill>
                  <a:srgbClr val="212121"/>
                </a:solidFill>
                <a:latin typeface="Arial"/>
                <a:cs typeface="Arial"/>
              </a:rPr>
              <a:t>( </a:t>
            </a:r>
            <a:r>
              <a:rPr dirty="0" sz="1250" spc="105" b="1">
                <a:solidFill>
                  <a:srgbClr val="212121"/>
                </a:solidFill>
                <a:latin typeface="Arial"/>
                <a:cs typeface="Arial"/>
              </a:rPr>
              <a:t>208) </a:t>
            </a:r>
            <a:r>
              <a:rPr dirty="0" sz="1250" spc="75" b="1">
                <a:solidFill>
                  <a:srgbClr val="212121"/>
                </a:solidFill>
                <a:latin typeface="Arial"/>
                <a:cs typeface="Arial"/>
              </a:rPr>
              <a:t>323</a:t>
            </a:r>
            <a:r>
              <a:rPr dirty="0" sz="1250" spc="-27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250" spc="90" b="1">
                <a:solidFill>
                  <a:srgbClr val="212121"/>
                </a:solidFill>
                <a:latin typeface="Arial"/>
                <a:cs typeface="Arial"/>
              </a:rPr>
              <a:t>-1337</a:t>
            </a:r>
            <a:endParaRPr sz="12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57200" y="4838700"/>
            <a:ext cx="1152525" cy="66675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409950" y="8915400"/>
            <a:ext cx="1257578" cy="68125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276975" y="0"/>
            <a:ext cx="1495424" cy="17907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8673" y="5039638"/>
            <a:ext cx="796290" cy="54800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46050" marR="5080" indent="-133350">
              <a:lnSpc>
                <a:spcPts val="2030"/>
              </a:lnSpc>
              <a:spcBef>
                <a:spcPts val="215"/>
              </a:spcBef>
            </a:pPr>
            <a:r>
              <a:rPr dirty="0" sz="1700" spc="37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24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700" spc="24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700" spc="21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L  </a:t>
            </a:r>
            <a:r>
              <a:rPr dirty="0" sz="1700" spc="250">
                <a:solidFill>
                  <a:srgbClr val="FFFFFF"/>
                </a:solidFill>
                <a:latin typeface="Arial"/>
                <a:cs typeface="Arial"/>
              </a:rPr>
              <a:t>6TH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83212" y="5734963"/>
            <a:ext cx="2322195" cy="131953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ctr" marL="101600" marR="16510">
              <a:lnSpc>
                <a:spcPts val="2030"/>
              </a:lnSpc>
              <a:spcBef>
                <a:spcPts val="215"/>
              </a:spcBef>
            </a:pPr>
            <a:r>
              <a:rPr dirty="0" sz="1700" spc="145">
                <a:solidFill>
                  <a:srgbClr val="FFFFFF"/>
                </a:solidFill>
                <a:latin typeface="Arial"/>
                <a:cs typeface="Arial"/>
              </a:rPr>
              <a:t>CSI </a:t>
            </a:r>
            <a:r>
              <a:rPr dirty="0" sz="1700" spc="260">
                <a:solidFill>
                  <a:srgbClr val="FFFFFF"/>
                </a:solidFill>
                <a:latin typeface="Arial"/>
                <a:cs typeface="Arial"/>
              </a:rPr>
              <a:t>MINI</a:t>
            </a:r>
            <a:r>
              <a:rPr dirty="0" sz="1600" spc="26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700" spc="260">
                <a:solidFill>
                  <a:srgbClr val="FFFFFF"/>
                </a:solidFill>
                <a:latin typeface="Arial"/>
                <a:cs typeface="Arial"/>
              </a:rPr>
              <a:t>CASSIA  </a:t>
            </a:r>
            <a:r>
              <a:rPr dirty="0" sz="1700" spc="215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945"/>
              </a:lnSpc>
            </a:pPr>
            <a:r>
              <a:rPr dirty="0" sz="1700" spc="260">
                <a:solidFill>
                  <a:srgbClr val="FFFFFF"/>
                </a:solidFill>
                <a:latin typeface="Arial"/>
                <a:cs typeface="Arial"/>
              </a:rPr>
              <a:t>1600 </a:t>
            </a:r>
            <a:r>
              <a:rPr dirty="0" sz="1700" spc="254">
                <a:solidFill>
                  <a:srgbClr val="FFFFFF"/>
                </a:solidFill>
                <a:latin typeface="Arial"/>
                <a:cs typeface="Arial"/>
              </a:rPr>
              <a:t>PARKE</a:t>
            </a:r>
            <a:r>
              <a:rPr dirty="0" sz="1700" spc="2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215">
                <a:solidFill>
                  <a:srgbClr val="FFFFFF"/>
                </a:solidFill>
                <a:latin typeface="Arial"/>
                <a:cs typeface="Arial"/>
              </a:rPr>
              <a:t>AVE</a:t>
            </a:r>
            <a:r>
              <a:rPr dirty="0" sz="1600" spc="21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algn="ctr" marL="464820" marR="379730">
              <a:lnSpc>
                <a:spcPts val="2030"/>
              </a:lnSpc>
              <a:spcBef>
                <a:spcPts val="65"/>
              </a:spcBef>
            </a:pPr>
            <a:r>
              <a:rPr dirty="0" sz="1700" spc="204">
                <a:solidFill>
                  <a:srgbClr val="FFFFFF"/>
                </a:solidFill>
                <a:latin typeface="Arial"/>
                <a:cs typeface="Arial"/>
              </a:rPr>
              <a:t>BURLEY</a:t>
            </a:r>
            <a:r>
              <a:rPr dirty="0" sz="1600" spc="204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dirty="0" sz="1700" spc="215">
                <a:solidFill>
                  <a:srgbClr val="FFFFFF"/>
                </a:solidFill>
                <a:latin typeface="Arial"/>
                <a:cs typeface="Arial"/>
              </a:rPr>
              <a:t>ID  </a:t>
            </a:r>
            <a:r>
              <a:rPr dirty="0" sz="1700" spc="125">
                <a:solidFill>
                  <a:srgbClr val="FFFFFF"/>
                </a:solidFill>
                <a:latin typeface="Arial"/>
                <a:cs typeface="Arial"/>
              </a:rPr>
              <a:t>10 </a:t>
            </a:r>
            <a:r>
              <a:rPr dirty="0" sz="1600" spc="195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1700" spc="6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700" spc="5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275">
                <a:solidFill>
                  <a:srgbClr val="FFFFFF"/>
                </a:solidFill>
                <a:latin typeface="Arial"/>
                <a:cs typeface="Arial"/>
              </a:rPr>
              <a:t>PM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27637" y="8006901"/>
            <a:ext cx="2366010" cy="54546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just" marL="12700" marR="5080" indent="39370">
              <a:lnSpc>
                <a:spcPts val="1350"/>
              </a:lnSpc>
              <a:spcBef>
                <a:spcPts val="180"/>
              </a:spcBef>
            </a:pPr>
            <a:r>
              <a:rPr dirty="0" sz="1150" spc="170">
                <a:solidFill>
                  <a:srgbClr val="FFFFFF"/>
                </a:solidFill>
                <a:latin typeface="Arial"/>
                <a:cs typeface="Arial"/>
              </a:rPr>
              <a:t>PARA </a:t>
            </a:r>
            <a:r>
              <a:rPr dirty="0" sz="1150" spc="150">
                <a:solidFill>
                  <a:srgbClr val="FFFFFF"/>
                </a:solidFill>
                <a:latin typeface="Arial"/>
                <a:cs typeface="Arial"/>
              </a:rPr>
              <a:t>PREGUNTAS </a:t>
            </a:r>
            <a:r>
              <a:rPr dirty="0" sz="1150" spc="11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dirty="0" sz="1150" spc="170">
                <a:solidFill>
                  <a:srgbClr val="FFFFFF"/>
                </a:solidFill>
                <a:latin typeface="Arial"/>
                <a:cs typeface="Arial"/>
              </a:rPr>
              <a:t>MÁS  </a:t>
            </a:r>
            <a:r>
              <a:rPr dirty="0" sz="1150" spc="175">
                <a:solidFill>
                  <a:srgbClr val="FFFFFF"/>
                </a:solidFill>
                <a:latin typeface="Arial"/>
                <a:cs typeface="Arial"/>
              </a:rPr>
              <a:t>INFORMACIÓN </a:t>
            </a:r>
            <a:r>
              <a:rPr dirty="0" sz="1150" spc="204">
                <a:solidFill>
                  <a:srgbClr val="FFFFFF"/>
                </a:solidFill>
                <a:latin typeface="Arial"/>
                <a:cs typeface="Arial"/>
              </a:rPr>
              <a:t>MANDE </a:t>
            </a:r>
            <a:r>
              <a:rPr dirty="0" sz="1150" spc="180">
                <a:solidFill>
                  <a:srgbClr val="FFFFFF"/>
                </a:solidFill>
                <a:latin typeface="Arial"/>
                <a:cs typeface="Arial"/>
              </a:rPr>
              <a:t>UN  </a:t>
            </a:r>
            <a:r>
              <a:rPr dirty="0" sz="1150" spc="145">
                <a:solidFill>
                  <a:srgbClr val="FFFFFF"/>
                </a:solidFill>
                <a:latin typeface="Arial"/>
                <a:cs typeface="Arial"/>
              </a:rPr>
              <a:t>CORREO </a:t>
            </a:r>
            <a:r>
              <a:rPr dirty="0" sz="1150" spc="140">
                <a:solidFill>
                  <a:srgbClr val="FFFFFF"/>
                </a:solidFill>
                <a:latin typeface="Arial"/>
                <a:cs typeface="Arial"/>
              </a:rPr>
              <a:t>ELECTRÓNICO</a:t>
            </a:r>
            <a:r>
              <a:rPr dirty="0" sz="1150" spc="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10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50" spc="105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2644" y="7959276"/>
            <a:ext cx="3016885" cy="123126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ctr" marL="12700" marR="5080" indent="-635">
              <a:lnSpc>
                <a:spcPts val="1350"/>
              </a:lnSpc>
              <a:spcBef>
                <a:spcPts val="180"/>
              </a:spcBef>
            </a:pPr>
            <a:r>
              <a:rPr dirty="0" sz="1150" spc="95">
                <a:solidFill>
                  <a:srgbClr val="FFFFFF"/>
                </a:solidFill>
                <a:latin typeface="Arial"/>
                <a:cs typeface="Arial"/>
              </a:rPr>
              <a:t>SER </a:t>
            </a:r>
            <a:r>
              <a:rPr dirty="0" sz="1150" spc="150">
                <a:solidFill>
                  <a:srgbClr val="FFFFFF"/>
                </a:solidFill>
                <a:latin typeface="Arial"/>
                <a:cs typeface="Arial"/>
              </a:rPr>
              <a:t>BILINGÜE AGREGA </a:t>
            </a:r>
            <a:r>
              <a:rPr dirty="0" sz="1150" spc="155">
                <a:solidFill>
                  <a:srgbClr val="FFFFFF"/>
                </a:solidFill>
                <a:latin typeface="Arial"/>
                <a:cs typeface="Arial"/>
              </a:rPr>
              <a:t>VALOR </a:t>
            </a:r>
            <a:r>
              <a:rPr dirty="0" sz="1150" spc="15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dirty="0" sz="1150" spc="18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dirty="0" sz="1150" spc="145">
                <a:solidFill>
                  <a:srgbClr val="FFFFFF"/>
                </a:solidFill>
                <a:latin typeface="Arial"/>
                <a:cs typeface="Arial"/>
              </a:rPr>
              <a:t>NEGOCIO</a:t>
            </a:r>
            <a:r>
              <a:rPr dirty="0" sz="1050" spc="145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dirty="0" sz="1150" spc="7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dirty="0" sz="1150" spc="120">
                <a:solidFill>
                  <a:srgbClr val="FFFFFF"/>
                </a:solidFill>
                <a:latin typeface="Arial"/>
                <a:cs typeface="Arial"/>
              </a:rPr>
              <a:t>ESTÁ </a:t>
            </a:r>
            <a:r>
              <a:rPr dirty="0" sz="1150" spc="175">
                <a:solidFill>
                  <a:srgbClr val="FFFFFF"/>
                </a:solidFill>
                <a:latin typeface="Arial"/>
                <a:cs typeface="Arial"/>
              </a:rPr>
              <a:t>BUSCANDO  </a:t>
            </a:r>
            <a:r>
              <a:rPr dirty="0" sz="1150" spc="18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dirty="0" sz="1150" spc="165">
                <a:solidFill>
                  <a:srgbClr val="FFFFFF"/>
                </a:solidFill>
                <a:latin typeface="Arial"/>
                <a:cs typeface="Arial"/>
              </a:rPr>
              <a:t>TRABAJO </a:t>
            </a:r>
            <a:r>
              <a:rPr dirty="0" sz="1150" spc="11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dirty="0" sz="1150" spc="18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dirty="0" sz="1150" spc="165">
                <a:solidFill>
                  <a:srgbClr val="FFFFFF"/>
                </a:solidFill>
                <a:latin typeface="Arial"/>
                <a:cs typeface="Arial"/>
              </a:rPr>
              <a:t>TRABAJO  </a:t>
            </a:r>
            <a:r>
              <a:rPr dirty="0" sz="1150" spc="160">
                <a:solidFill>
                  <a:srgbClr val="FFFFFF"/>
                </a:solidFill>
                <a:latin typeface="Arial"/>
                <a:cs typeface="Arial"/>
              </a:rPr>
              <a:t>MEJOR </a:t>
            </a:r>
            <a:r>
              <a:rPr dirty="0" sz="1150" spc="25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dirty="0" sz="1150" spc="150">
                <a:solidFill>
                  <a:srgbClr val="FFFFFF"/>
                </a:solidFill>
                <a:latin typeface="Arial"/>
                <a:cs typeface="Arial"/>
              </a:rPr>
              <a:t>PUEDE </a:t>
            </a:r>
            <a:r>
              <a:rPr dirty="0" sz="1150" spc="165">
                <a:solidFill>
                  <a:srgbClr val="FFFFFF"/>
                </a:solidFill>
                <a:latin typeface="Arial"/>
                <a:cs typeface="Arial"/>
              </a:rPr>
              <a:t>COMUNICARSE  </a:t>
            </a:r>
            <a:r>
              <a:rPr dirty="0" sz="1150" spc="145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dirty="0" sz="1150" spc="150">
                <a:solidFill>
                  <a:srgbClr val="FFFFFF"/>
                </a:solidFill>
                <a:latin typeface="Arial"/>
                <a:cs typeface="Arial"/>
              </a:rPr>
              <a:t>ESPAÑOL </a:t>
            </a:r>
            <a:r>
              <a:rPr dirty="0" sz="1150" spc="45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150" spc="120">
                <a:solidFill>
                  <a:srgbClr val="FFFFFF"/>
                </a:solidFill>
                <a:latin typeface="Arial"/>
                <a:cs typeface="Arial"/>
              </a:rPr>
              <a:t>INGLÉS</a:t>
            </a:r>
            <a:r>
              <a:rPr dirty="0" sz="1050" spc="12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dirty="0" sz="1150" spc="110">
                <a:solidFill>
                  <a:srgbClr val="FFFFFF"/>
                </a:solidFill>
                <a:latin typeface="Arial"/>
                <a:cs typeface="Arial"/>
              </a:rPr>
              <a:t>LO  </a:t>
            </a:r>
            <a:r>
              <a:rPr dirty="0" sz="1150" spc="165">
                <a:solidFill>
                  <a:srgbClr val="FFFFFF"/>
                </a:solidFill>
                <a:latin typeface="Arial"/>
                <a:cs typeface="Arial"/>
              </a:rPr>
              <a:t>INVITAMOS </a:t>
            </a:r>
            <a:r>
              <a:rPr dirty="0" sz="1150" spc="15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150" spc="125">
                <a:solidFill>
                  <a:srgbClr val="FFFFFF"/>
                </a:solidFill>
                <a:latin typeface="Arial"/>
                <a:cs typeface="Arial"/>
              </a:rPr>
              <a:t>ASISTIR </a:t>
            </a:r>
            <a:r>
              <a:rPr dirty="0" sz="1150" spc="145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dirty="0" sz="1150" spc="120">
                <a:solidFill>
                  <a:srgbClr val="FFFFFF"/>
                </a:solidFill>
                <a:latin typeface="Arial"/>
                <a:cs typeface="Arial"/>
              </a:rPr>
              <a:t>ESTA  </a:t>
            </a:r>
            <a:r>
              <a:rPr dirty="0" sz="1150" spc="145">
                <a:solidFill>
                  <a:srgbClr val="FFFFFF"/>
                </a:solidFill>
                <a:latin typeface="Arial"/>
                <a:cs typeface="Arial"/>
              </a:rPr>
              <a:t>EXPO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60651" y="8703966"/>
            <a:ext cx="2288540" cy="37147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 indent="133350">
              <a:lnSpc>
                <a:spcPts val="1350"/>
              </a:lnSpc>
              <a:spcBef>
                <a:spcPts val="165"/>
              </a:spcBef>
            </a:pPr>
            <a:r>
              <a:rPr dirty="0" sz="850" spc="33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INFO</a:t>
            </a:r>
            <a:r>
              <a:rPr dirty="0" sz="1150" spc="33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@</a:t>
            </a:r>
            <a:r>
              <a:rPr dirty="0" sz="850" spc="33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IDAHOHCC</a:t>
            </a:r>
            <a:r>
              <a:rPr dirty="0" sz="1150" spc="33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850" spc="33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ORG </a:t>
            </a:r>
            <a:r>
              <a:rPr dirty="0" sz="850" spc="3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50" spc="355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dirty="0" sz="850" spc="310">
                <a:solidFill>
                  <a:srgbClr val="FFFFFF"/>
                </a:solidFill>
                <a:latin typeface="Arial"/>
                <a:cs typeface="Arial"/>
              </a:rPr>
              <a:t>LLAME </a:t>
            </a:r>
            <a:r>
              <a:rPr dirty="0" sz="850" spc="254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dirty="0" sz="1150" spc="22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850" spc="225">
                <a:solidFill>
                  <a:srgbClr val="FFFFFF"/>
                </a:solidFill>
                <a:latin typeface="Arial"/>
                <a:cs typeface="Arial"/>
              </a:rPr>
              <a:t>208</a:t>
            </a:r>
            <a:r>
              <a:rPr dirty="0" sz="1150" spc="225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z="1150" spc="1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50" spc="204">
                <a:solidFill>
                  <a:srgbClr val="FFFFFF"/>
                </a:solidFill>
                <a:latin typeface="Arial"/>
                <a:cs typeface="Arial"/>
              </a:rPr>
              <a:t>323</a:t>
            </a:r>
            <a:r>
              <a:rPr dirty="0" sz="1150" spc="204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850" spc="204">
                <a:solidFill>
                  <a:srgbClr val="FFFFFF"/>
                </a:solidFill>
                <a:latin typeface="Arial"/>
                <a:cs typeface="Arial"/>
              </a:rPr>
              <a:t>1337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74601" y="7189795"/>
            <a:ext cx="1248410" cy="334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105">
                <a:solidFill>
                  <a:srgbClr val="FFFFFF"/>
                </a:solidFill>
                <a:latin typeface="Calibri"/>
                <a:cs typeface="Calibri"/>
              </a:rPr>
              <a:t>¿ </a:t>
            </a:r>
            <a:r>
              <a:rPr dirty="0" sz="2000" spc="95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2000" spc="13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2000" spc="9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2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1274" y="7189795"/>
            <a:ext cx="2207895" cy="334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00" spc="200">
                <a:solidFill>
                  <a:srgbClr val="FFFFFF"/>
                </a:solidFill>
                <a:latin typeface="Arial"/>
                <a:cs typeface="Arial"/>
              </a:rPr>
              <a:t>B </a:t>
            </a:r>
            <a:r>
              <a:rPr dirty="0" sz="2000" spc="10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dirty="0" sz="2000" spc="5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dirty="0" sz="2000" spc="10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dirty="0" sz="2000" spc="28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2000" spc="75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dirty="0" sz="2000" spc="220">
                <a:solidFill>
                  <a:srgbClr val="FFFFFF"/>
                </a:solidFill>
                <a:latin typeface="Arial"/>
                <a:cs typeface="Arial"/>
              </a:rPr>
              <a:t>U </a:t>
            </a:r>
            <a:r>
              <a:rPr dirty="0" sz="2000" spc="9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spc="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50" spc="105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1598" y="7524750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 h="0">
                <a:moveTo>
                  <a:pt x="0" y="0"/>
                </a:moveTo>
                <a:lnTo>
                  <a:pt x="6138727" y="0"/>
                </a:lnTo>
              </a:path>
            </a:pathLst>
          </a:custGeom>
          <a:ln w="5714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2875" y="9525"/>
            <a:ext cx="1571625" cy="1571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86450" y="9267825"/>
            <a:ext cx="1743075" cy="52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48200" y="9277350"/>
            <a:ext cx="1009649" cy="514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29000" y="9277350"/>
            <a:ext cx="904875" cy="52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57925" y="161925"/>
            <a:ext cx="990600" cy="1285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20"/>
              <a:t>Job</a:t>
            </a:r>
            <a:r>
              <a:rPr dirty="0" spc="-400"/>
              <a:t> </a:t>
            </a:r>
            <a:r>
              <a:rPr dirty="0" spc="160"/>
              <a:t>Recruitment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474217" y="635311"/>
            <a:ext cx="2809875" cy="6896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350" spc="210" b="1">
                <a:solidFill>
                  <a:srgbClr val="FFFFFF"/>
                </a:solidFill>
                <a:latin typeface="Trebuchet MS"/>
                <a:cs typeface="Trebuchet MS"/>
              </a:rPr>
              <a:t>&amp; </a:t>
            </a:r>
            <a:r>
              <a:rPr dirty="0" sz="4350" spc="170" b="1">
                <a:solidFill>
                  <a:srgbClr val="FFFFFF"/>
                </a:solidFill>
                <a:latin typeface="Trebuchet MS"/>
                <a:cs typeface="Trebuchet MS"/>
              </a:rPr>
              <a:t>Info</a:t>
            </a:r>
            <a:r>
              <a:rPr dirty="0" sz="4350" spc="-96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4350" spc="25" b="1">
                <a:solidFill>
                  <a:srgbClr val="FFFFFF"/>
                </a:solidFill>
                <a:latin typeface="Trebuchet MS"/>
                <a:cs typeface="Trebuchet MS"/>
              </a:rPr>
              <a:t>Fair</a:t>
            </a:r>
            <a:endParaRPr sz="43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Andrea Gonzalez</dc:creator>
  <cp:keywords>DADDJKoZNHQ,BAC0xXUMJ5A</cp:keywords>
  <dc:title>Twin Falls Job Fair</dc:title>
  <dcterms:created xsi:type="dcterms:W3CDTF">2019-03-13T21:45:59Z</dcterms:created>
  <dcterms:modified xsi:type="dcterms:W3CDTF">2019-03-13T21:45:59Z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2019-03-13T00:00:00Z</vt:filetime>
  </property>
  <property fmtid="{D5CDD505-2E9C-101B-9397-08002B2CF9AE}" pid="3" name="Creator">
    <vt:lpwstr>Canva</vt:lpwstr>
  </property>
  <property fmtid="{D5CDD505-2E9C-101B-9397-08002B2CF9AE}" pid="4" name="LastSaved">
    <vt:filetime>2019-03-13T00:00:00Z</vt:filetime>
  </property>
</Properties>
</file>